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Kukës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Albania • State Map | Fully Editable Vector Shape</a:t>
            </a:r>
          </a:p>
        </p:txBody>
      </p:sp>
      <p:sp>
        <p:nvSpPr>
          <p:cNvPr id="101" name="Kukë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760" y="29360"/>
                </a:moveTo>
                <a:lnTo>
                  <a:pt x="58560" y="29340"/>
                </a:lnTo>
                <a:lnTo>
                  <a:pt x="58170" y="29470"/>
                </a:lnTo>
                <a:lnTo>
                  <a:pt x="57800" y="29540"/>
                </a:lnTo>
                <a:lnTo>
                  <a:pt x="56390" y="29280"/>
                </a:lnTo>
                <a:lnTo>
                  <a:pt x="55920" y="29290"/>
                </a:lnTo>
                <a:lnTo>
                  <a:pt x="55670" y="29340"/>
                </a:lnTo>
                <a:lnTo>
                  <a:pt x="55680" y="29440"/>
                </a:lnTo>
                <a:lnTo>
                  <a:pt x="55740" y="29530"/>
                </a:lnTo>
                <a:lnTo>
                  <a:pt x="55810" y="29620"/>
                </a:lnTo>
                <a:lnTo>
                  <a:pt x="55720" y="29760"/>
                </a:lnTo>
                <a:lnTo>
                  <a:pt x="55480" y="29900"/>
                </a:lnTo>
                <a:lnTo>
                  <a:pt x="55170" y="30020"/>
                </a:lnTo>
                <a:lnTo>
                  <a:pt x="54610" y="30100"/>
                </a:lnTo>
                <a:lnTo>
                  <a:pt x="54640" y="29870"/>
                </a:lnTo>
                <a:lnTo>
                  <a:pt x="54500" y="29430"/>
                </a:lnTo>
                <a:lnTo>
                  <a:pt x="53860" y="28460"/>
                </a:lnTo>
                <a:lnTo>
                  <a:pt x="53730" y="27880"/>
                </a:lnTo>
                <a:lnTo>
                  <a:pt x="53760" y="27790"/>
                </a:lnTo>
                <a:lnTo>
                  <a:pt x="53310" y="27740"/>
                </a:lnTo>
                <a:lnTo>
                  <a:pt x="52980" y="27890"/>
                </a:lnTo>
                <a:lnTo>
                  <a:pt x="52830" y="28060"/>
                </a:lnTo>
                <a:lnTo>
                  <a:pt x="52700" y="28260"/>
                </a:lnTo>
                <a:lnTo>
                  <a:pt x="52510" y="28460"/>
                </a:lnTo>
                <a:lnTo>
                  <a:pt x="52270" y="28610"/>
                </a:lnTo>
                <a:lnTo>
                  <a:pt x="51860" y="28710"/>
                </a:lnTo>
                <a:lnTo>
                  <a:pt x="51620" y="28680"/>
                </a:lnTo>
                <a:lnTo>
                  <a:pt x="51440" y="28530"/>
                </a:lnTo>
                <a:lnTo>
                  <a:pt x="51380" y="28370"/>
                </a:lnTo>
                <a:lnTo>
                  <a:pt x="51360" y="28220"/>
                </a:lnTo>
                <a:lnTo>
                  <a:pt x="51370" y="28120"/>
                </a:lnTo>
                <a:lnTo>
                  <a:pt x="51370" y="28000"/>
                </a:lnTo>
                <a:lnTo>
                  <a:pt x="51360" y="27920"/>
                </a:lnTo>
                <a:lnTo>
                  <a:pt x="51200" y="27710"/>
                </a:lnTo>
                <a:lnTo>
                  <a:pt x="51490" y="27150"/>
                </a:lnTo>
                <a:lnTo>
                  <a:pt x="51560" y="27070"/>
                </a:lnTo>
                <a:lnTo>
                  <a:pt x="51630" y="27010"/>
                </a:lnTo>
                <a:lnTo>
                  <a:pt x="51700" y="26970"/>
                </a:lnTo>
                <a:lnTo>
                  <a:pt x="51760" y="26900"/>
                </a:lnTo>
                <a:lnTo>
                  <a:pt x="51820" y="26820"/>
                </a:lnTo>
                <a:lnTo>
                  <a:pt x="51920" y="26720"/>
                </a:lnTo>
                <a:lnTo>
                  <a:pt x="52350" y="26350"/>
                </a:lnTo>
                <a:lnTo>
                  <a:pt x="52420" y="26250"/>
                </a:lnTo>
                <a:lnTo>
                  <a:pt x="52450" y="26100"/>
                </a:lnTo>
                <a:lnTo>
                  <a:pt x="52430" y="25800"/>
                </a:lnTo>
                <a:lnTo>
                  <a:pt x="52430" y="25570"/>
                </a:lnTo>
                <a:lnTo>
                  <a:pt x="52450" y="25350"/>
                </a:lnTo>
                <a:lnTo>
                  <a:pt x="52520" y="25190"/>
                </a:lnTo>
                <a:lnTo>
                  <a:pt x="52570" y="25030"/>
                </a:lnTo>
                <a:lnTo>
                  <a:pt x="52560" y="24840"/>
                </a:lnTo>
                <a:lnTo>
                  <a:pt x="52360" y="24290"/>
                </a:lnTo>
                <a:lnTo>
                  <a:pt x="52260" y="24090"/>
                </a:lnTo>
                <a:lnTo>
                  <a:pt x="51990" y="23890"/>
                </a:lnTo>
                <a:lnTo>
                  <a:pt x="51320" y="23770"/>
                </a:lnTo>
                <a:lnTo>
                  <a:pt x="50790" y="23280"/>
                </a:lnTo>
                <a:lnTo>
                  <a:pt x="50600" y="22970"/>
                </a:lnTo>
                <a:lnTo>
                  <a:pt x="50450" y="22860"/>
                </a:lnTo>
                <a:lnTo>
                  <a:pt x="50320" y="22880"/>
                </a:lnTo>
                <a:lnTo>
                  <a:pt x="50160" y="22970"/>
                </a:lnTo>
                <a:lnTo>
                  <a:pt x="49990" y="23050"/>
                </a:lnTo>
                <a:lnTo>
                  <a:pt x="49730" y="23060"/>
                </a:lnTo>
                <a:lnTo>
                  <a:pt x="49740" y="23000"/>
                </a:lnTo>
                <a:lnTo>
                  <a:pt x="50070" y="22540"/>
                </a:lnTo>
                <a:lnTo>
                  <a:pt x="50200" y="22130"/>
                </a:lnTo>
                <a:lnTo>
                  <a:pt x="50150" y="21930"/>
                </a:lnTo>
                <a:lnTo>
                  <a:pt x="50040" y="21690"/>
                </a:lnTo>
                <a:lnTo>
                  <a:pt x="50110" y="21450"/>
                </a:lnTo>
                <a:lnTo>
                  <a:pt x="50720" y="20570"/>
                </a:lnTo>
                <a:lnTo>
                  <a:pt x="50880" y="20390"/>
                </a:lnTo>
                <a:lnTo>
                  <a:pt x="51090" y="20230"/>
                </a:lnTo>
                <a:lnTo>
                  <a:pt x="51370" y="20060"/>
                </a:lnTo>
                <a:lnTo>
                  <a:pt x="51770" y="19730"/>
                </a:lnTo>
                <a:lnTo>
                  <a:pt x="52010" y="19270"/>
                </a:lnTo>
                <a:lnTo>
                  <a:pt x="51840" y="18750"/>
                </a:lnTo>
                <a:lnTo>
                  <a:pt x="51160" y="18460"/>
                </a:lnTo>
                <a:lnTo>
                  <a:pt x="50960" y="18410"/>
                </a:lnTo>
                <a:lnTo>
                  <a:pt x="50840" y="18290"/>
                </a:lnTo>
                <a:lnTo>
                  <a:pt x="50750" y="18150"/>
                </a:lnTo>
                <a:lnTo>
                  <a:pt x="50620" y="18040"/>
                </a:lnTo>
                <a:lnTo>
                  <a:pt x="50450" y="18010"/>
                </a:lnTo>
                <a:lnTo>
                  <a:pt x="49910" y="18040"/>
                </a:lnTo>
                <a:lnTo>
                  <a:pt x="47340" y="16790"/>
                </a:lnTo>
                <a:lnTo>
                  <a:pt x="47040" y="16690"/>
                </a:lnTo>
                <a:lnTo>
                  <a:pt x="46510" y="16620"/>
                </a:lnTo>
                <a:lnTo>
                  <a:pt x="46120" y="17000"/>
                </a:lnTo>
                <a:lnTo>
                  <a:pt x="44780" y="16930"/>
                </a:lnTo>
                <a:lnTo>
                  <a:pt x="44630" y="16990"/>
                </a:lnTo>
                <a:lnTo>
                  <a:pt x="44490" y="17090"/>
                </a:lnTo>
                <a:lnTo>
                  <a:pt x="44160" y="17430"/>
                </a:lnTo>
                <a:lnTo>
                  <a:pt x="44020" y="17530"/>
                </a:lnTo>
                <a:lnTo>
                  <a:pt x="43900" y="17580"/>
                </a:lnTo>
                <a:lnTo>
                  <a:pt x="43810" y="17590"/>
                </a:lnTo>
                <a:lnTo>
                  <a:pt x="43730" y="17620"/>
                </a:lnTo>
                <a:lnTo>
                  <a:pt x="43670" y="17660"/>
                </a:lnTo>
                <a:lnTo>
                  <a:pt x="43550" y="17820"/>
                </a:lnTo>
                <a:lnTo>
                  <a:pt x="42980" y="17750"/>
                </a:lnTo>
                <a:lnTo>
                  <a:pt x="42660" y="17570"/>
                </a:lnTo>
                <a:lnTo>
                  <a:pt x="42510" y="17460"/>
                </a:lnTo>
                <a:lnTo>
                  <a:pt x="42460" y="17340"/>
                </a:lnTo>
                <a:lnTo>
                  <a:pt x="42530" y="17120"/>
                </a:lnTo>
                <a:lnTo>
                  <a:pt x="42590" y="16870"/>
                </a:lnTo>
                <a:lnTo>
                  <a:pt x="42600" y="16760"/>
                </a:lnTo>
                <a:lnTo>
                  <a:pt x="42600" y="16630"/>
                </a:lnTo>
                <a:lnTo>
                  <a:pt x="42620" y="16540"/>
                </a:lnTo>
                <a:lnTo>
                  <a:pt x="42660" y="16440"/>
                </a:lnTo>
                <a:lnTo>
                  <a:pt x="42660" y="16180"/>
                </a:lnTo>
                <a:lnTo>
                  <a:pt x="42580" y="15760"/>
                </a:lnTo>
                <a:lnTo>
                  <a:pt x="42280" y="14720"/>
                </a:lnTo>
                <a:lnTo>
                  <a:pt x="42200" y="14230"/>
                </a:lnTo>
                <a:lnTo>
                  <a:pt x="42180" y="13870"/>
                </a:lnTo>
                <a:lnTo>
                  <a:pt x="42210" y="13630"/>
                </a:lnTo>
                <a:lnTo>
                  <a:pt x="42190" y="12850"/>
                </a:lnTo>
                <a:lnTo>
                  <a:pt x="42140" y="12590"/>
                </a:lnTo>
                <a:lnTo>
                  <a:pt x="42080" y="12400"/>
                </a:lnTo>
                <a:lnTo>
                  <a:pt x="41720" y="11950"/>
                </a:lnTo>
                <a:lnTo>
                  <a:pt x="41680" y="11850"/>
                </a:lnTo>
                <a:lnTo>
                  <a:pt x="41720" y="11760"/>
                </a:lnTo>
                <a:lnTo>
                  <a:pt x="41930" y="11560"/>
                </a:lnTo>
                <a:lnTo>
                  <a:pt x="42010" y="11430"/>
                </a:lnTo>
                <a:lnTo>
                  <a:pt x="42100" y="11130"/>
                </a:lnTo>
                <a:lnTo>
                  <a:pt x="42160" y="11000"/>
                </a:lnTo>
                <a:lnTo>
                  <a:pt x="42250" y="10890"/>
                </a:lnTo>
                <a:lnTo>
                  <a:pt x="42330" y="10800"/>
                </a:lnTo>
                <a:lnTo>
                  <a:pt x="42420" y="10680"/>
                </a:lnTo>
                <a:lnTo>
                  <a:pt x="42480" y="10580"/>
                </a:lnTo>
                <a:lnTo>
                  <a:pt x="42620" y="10280"/>
                </a:lnTo>
                <a:lnTo>
                  <a:pt x="42770" y="10230"/>
                </a:lnTo>
                <a:lnTo>
                  <a:pt x="43630" y="9720"/>
                </a:lnTo>
                <a:lnTo>
                  <a:pt x="43840" y="9520"/>
                </a:lnTo>
                <a:lnTo>
                  <a:pt x="43840" y="9510"/>
                </a:lnTo>
                <a:lnTo>
                  <a:pt x="44400" y="9120"/>
                </a:lnTo>
                <a:lnTo>
                  <a:pt x="44450" y="9120"/>
                </a:lnTo>
                <a:lnTo>
                  <a:pt x="45510" y="9150"/>
                </a:lnTo>
                <a:lnTo>
                  <a:pt x="46090" y="8980"/>
                </a:lnTo>
                <a:lnTo>
                  <a:pt x="46900" y="7890"/>
                </a:lnTo>
                <a:lnTo>
                  <a:pt x="47390" y="7540"/>
                </a:lnTo>
                <a:lnTo>
                  <a:pt x="47970" y="7870"/>
                </a:lnTo>
                <a:lnTo>
                  <a:pt x="48440" y="8390"/>
                </a:lnTo>
                <a:lnTo>
                  <a:pt x="49570" y="9020"/>
                </a:lnTo>
                <a:lnTo>
                  <a:pt x="49960" y="9510"/>
                </a:lnTo>
                <a:lnTo>
                  <a:pt x="49960" y="9520"/>
                </a:lnTo>
                <a:lnTo>
                  <a:pt x="50600" y="11060"/>
                </a:lnTo>
                <a:lnTo>
                  <a:pt x="50720" y="11240"/>
                </a:lnTo>
                <a:lnTo>
                  <a:pt x="51030" y="11530"/>
                </a:lnTo>
                <a:lnTo>
                  <a:pt x="51140" y="11770"/>
                </a:lnTo>
                <a:lnTo>
                  <a:pt x="51130" y="12020"/>
                </a:lnTo>
                <a:lnTo>
                  <a:pt x="50900" y="12380"/>
                </a:lnTo>
                <a:lnTo>
                  <a:pt x="50870" y="12580"/>
                </a:lnTo>
                <a:lnTo>
                  <a:pt x="50980" y="12770"/>
                </a:lnTo>
                <a:lnTo>
                  <a:pt x="51330" y="13080"/>
                </a:lnTo>
                <a:lnTo>
                  <a:pt x="51460" y="13260"/>
                </a:lnTo>
                <a:lnTo>
                  <a:pt x="51520" y="13500"/>
                </a:lnTo>
                <a:lnTo>
                  <a:pt x="51480" y="13920"/>
                </a:lnTo>
                <a:lnTo>
                  <a:pt x="51510" y="14130"/>
                </a:lnTo>
                <a:lnTo>
                  <a:pt x="51710" y="14640"/>
                </a:lnTo>
                <a:lnTo>
                  <a:pt x="51890" y="14840"/>
                </a:lnTo>
                <a:lnTo>
                  <a:pt x="52160" y="14880"/>
                </a:lnTo>
                <a:lnTo>
                  <a:pt x="52620" y="14870"/>
                </a:lnTo>
                <a:lnTo>
                  <a:pt x="52830" y="15060"/>
                </a:lnTo>
                <a:lnTo>
                  <a:pt x="53130" y="15060"/>
                </a:lnTo>
                <a:lnTo>
                  <a:pt x="53420" y="14960"/>
                </a:lnTo>
                <a:lnTo>
                  <a:pt x="53590" y="14850"/>
                </a:lnTo>
                <a:lnTo>
                  <a:pt x="53710" y="14850"/>
                </a:lnTo>
                <a:lnTo>
                  <a:pt x="54060" y="14910"/>
                </a:lnTo>
                <a:lnTo>
                  <a:pt x="56860" y="16970"/>
                </a:lnTo>
                <a:lnTo>
                  <a:pt x="57240" y="17380"/>
                </a:lnTo>
                <a:lnTo>
                  <a:pt x="57420" y="17580"/>
                </a:lnTo>
                <a:lnTo>
                  <a:pt x="57860" y="18180"/>
                </a:lnTo>
                <a:lnTo>
                  <a:pt x="58710" y="20050"/>
                </a:lnTo>
                <a:lnTo>
                  <a:pt x="58960" y="20860"/>
                </a:lnTo>
                <a:lnTo>
                  <a:pt x="59020" y="21400"/>
                </a:lnTo>
                <a:lnTo>
                  <a:pt x="59020" y="22380"/>
                </a:lnTo>
                <a:lnTo>
                  <a:pt x="59160" y="22950"/>
                </a:lnTo>
                <a:lnTo>
                  <a:pt x="59870" y="24830"/>
                </a:lnTo>
                <a:lnTo>
                  <a:pt x="59980" y="25430"/>
                </a:lnTo>
                <a:lnTo>
                  <a:pt x="60090" y="25830"/>
                </a:lnTo>
                <a:lnTo>
                  <a:pt x="60090" y="26220"/>
                </a:lnTo>
                <a:lnTo>
                  <a:pt x="59850" y="26780"/>
                </a:lnTo>
                <a:lnTo>
                  <a:pt x="59670" y="27020"/>
                </a:lnTo>
                <a:lnTo>
                  <a:pt x="59500" y="27140"/>
                </a:lnTo>
                <a:lnTo>
                  <a:pt x="59360" y="27310"/>
                </a:lnTo>
                <a:lnTo>
                  <a:pt x="59260" y="27680"/>
                </a:lnTo>
                <a:lnTo>
                  <a:pt x="59260" y="27900"/>
                </a:lnTo>
                <a:lnTo>
                  <a:pt x="59380" y="28270"/>
                </a:lnTo>
                <a:lnTo>
                  <a:pt x="59360" y="28500"/>
                </a:lnTo>
                <a:lnTo>
                  <a:pt x="58780" y="28850"/>
                </a:lnTo>
                <a:lnTo>
                  <a:pt x="58760" y="29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