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Korçë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Albania • State Map | Fully Editable Vector Shape</a:t>
            </a:r>
          </a:p>
        </p:txBody>
      </p:sp>
      <p:sp>
        <p:nvSpPr>
          <p:cNvPr id="101" name="Korçë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050" y="52320"/>
                </a:moveTo>
                <a:lnTo>
                  <a:pt x="60230" y="52400"/>
                </a:lnTo>
                <a:lnTo>
                  <a:pt x="60540" y="52430"/>
                </a:lnTo>
                <a:lnTo>
                  <a:pt x="60820" y="52420"/>
                </a:lnTo>
                <a:lnTo>
                  <a:pt x="60880" y="52430"/>
                </a:lnTo>
                <a:lnTo>
                  <a:pt x="61080" y="52460"/>
                </a:lnTo>
                <a:lnTo>
                  <a:pt x="61330" y="52650"/>
                </a:lnTo>
                <a:lnTo>
                  <a:pt x="61560" y="53130"/>
                </a:lnTo>
                <a:lnTo>
                  <a:pt x="62000" y="55100"/>
                </a:lnTo>
                <a:lnTo>
                  <a:pt x="62440" y="56830"/>
                </a:lnTo>
                <a:lnTo>
                  <a:pt x="62760" y="57520"/>
                </a:lnTo>
                <a:lnTo>
                  <a:pt x="63070" y="57780"/>
                </a:lnTo>
                <a:lnTo>
                  <a:pt x="63300" y="57980"/>
                </a:lnTo>
                <a:lnTo>
                  <a:pt x="63870" y="58100"/>
                </a:lnTo>
                <a:lnTo>
                  <a:pt x="64270" y="57940"/>
                </a:lnTo>
                <a:lnTo>
                  <a:pt x="65030" y="57310"/>
                </a:lnTo>
                <a:lnTo>
                  <a:pt x="65470" y="57200"/>
                </a:lnTo>
                <a:lnTo>
                  <a:pt x="65490" y="57190"/>
                </a:lnTo>
                <a:lnTo>
                  <a:pt x="66690" y="57370"/>
                </a:lnTo>
                <a:lnTo>
                  <a:pt x="67820" y="57700"/>
                </a:lnTo>
                <a:lnTo>
                  <a:pt x="68200" y="58070"/>
                </a:lnTo>
                <a:lnTo>
                  <a:pt x="68380" y="58640"/>
                </a:lnTo>
                <a:lnTo>
                  <a:pt x="68390" y="59430"/>
                </a:lnTo>
                <a:lnTo>
                  <a:pt x="68430" y="60850"/>
                </a:lnTo>
                <a:lnTo>
                  <a:pt x="68290" y="61490"/>
                </a:lnTo>
                <a:lnTo>
                  <a:pt x="67900" y="61950"/>
                </a:lnTo>
                <a:lnTo>
                  <a:pt x="68120" y="62140"/>
                </a:lnTo>
                <a:lnTo>
                  <a:pt x="68210" y="62360"/>
                </a:lnTo>
                <a:lnTo>
                  <a:pt x="68250" y="62600"/>
                </a:lnTo>
                <a:lnTo>
                  <a:pt x="68350" y="62830"/>
                </a:lnTo>
                <a:lnTo>
                  <a:pt x="69000" y="63440"/>
                </a:lnTo>
                <a:lnTo>
                  <a:pt x="69600" y="64180"/>
                </a:lnTo>
                <a:lnTo>
                  <a:pt x="69830" y="64600"/>
                </a:lnTo>
                <a:lnTo>
                  <a:pt x="69980" y="65120"/>
                </a:lnTo>
                <a:lnTo>
                  <a:pt x="70010" y="65710"/>
                </a:lnTo>
                <a:lnTo>
                  <a:pt x="69930" y="66260"/>
                </a:lnTo>
                <a:lnTo>
                  <a:pt x="69690" y="67300"/>
                </a:lnTo>
                <a:lnTo>
                  <a:pt x="69650" y="67640"/>
                </a:lnTo>
                <a:lnTo>
                  <a:pt x="69640" y="67890"/>
                </a:lnTo>
                <a:lnTo>
                  <a:pt x="69600" y="68120"/>
                </a:lnTo>
                <a:lnTo>
                  <a:pt x="69480" y="68420"/>
                </a:lnTo>
                <a:lnTo>
                  <a:pt x="69330" y="68590"/>
                </a:lnTo>
                <a:lnTo>
                  <a:pt x="69120" y="68710"/>
                </a:lnTo>
                <a:lnTo>
                  <a:pt x="68910" y="68880"/>
                </a:lnTo>
                <a:lnTo>
                  <a:pt x="68760" y="69190"/>
                </a:lnTo>
                <a:lnTo>
                  <a:pt x="68460" y="69270"/>
                </a:lnTo>
                <a:lnTo>
                  <a:pt x="68220" y="69430"/>
                </a:lnTo>
                <a:lnTo>
                  <a:pt x="68090" y="69700"/>
                </a:lnTo>
                <a:lnTo>
                  <a:pt x="68100" y="70070"/>
                </a:lnTo>
                <a:lnTo>
                  <a:pt x="68040" y="70240"/>
                </a:lnTo>
                <a:lnTo>
                  <a:pt x="67960" y="70390"/>
                </a:lnTo>
                <a:lnTo>
                  <a:pt x="67750" y="70700"/>
                </a:lnTo>
                <a:lnTo>
                  <a:pt x="67180" y="71090"/>
                </a:lnTo>
                <a:lnTo>
                  <a:pt x="66670" y="70960"/>
                </a:lnTo>
                <a:lnTo>
                  <a:pt x="66160" y="70710"/>
                </a:lnTo>
                <a:lnTo>
                  <a:pt x="65550" y="70730"/>
                </a:lnTo>
                <a:lnTo>
                  <a:pt x="65250" y="70930"/>
                </a:lnTo>
                <a:lnTo>
                  <a:pt x="65120" y="71180"/>
                </a:lnTo>
                <a:lnTo>
                  <a:pt x="65040" y="71470"/>
                </a:lnTo>
                <a:lnTo>
                  <a:pt x="64850" y="71770"/>
                </a:lnTo>
                <a:lnTo>
                  <a:pt x="64650" y="71880"/>
                </a:lnTo>
                <a:lnTo>
                  <a:pt x="64180" y="72000"/>
                </a:lnTo>
                <a:lnTo>
                  <a:pt x="63980" y="72210"/>
                </a:lnTo>
                <a:lnTo>
                  <a:pt x="63940" y="72490"/>
                </a:lnTo>
                <a:lnTo>
                  <a:pt x="64040" y="73300"/>
                </a:lnTo>
                <a:lnTo>
                  <a:pt x="64050" y="73610"/>
                </a:lnTo>
                <a:lnTo>
                  <a:pt x="63970" y="73980"/>
                </a:lnTo>
                <a:lnTo>
                  <a:pt x="63870" y="74220"/>
                </a:lnTo>
                <a:lnTo>
                  <a:pt x="63620" y="74690"/>
                </a:lnTo>
                <a:lnTo>
                  <a:pt x="63270" y="75560"/>
                </a:lnTo>
                <a:lnTo>
                  <a:pt x="63210" y="75730"/>
                </a:lnTo>
                <a:lnTo>
                  <a:pt x="63030" y="75890"/>
                </a:lnTo>
                <a:lnTo>
                  <a:pt x="62780" y="76020"/>
                </a:lnTo>
                <a:lnTo>
                  <a:pt x="62530" y="76190"/>
                </a:lnTo>
                <a:lnTo>
                  <a:pt x="62350" y="76480"/>
                </a:lnTo>
                <a:lnTo>
                  <a:pt x="62250" y="77160"/>
                </a:lnTo>
                <a:lnTo>
                  <a:pt x="62300" y="77750"/>
                </a:lnTo>
                <a:lnTo>
                  <a:pt x="62290" y="78360"/>
                </a:lnTo>
                <a:lnTo>
                  <a:pt x="62040" y="79070"/>
                </a:lnTo>
                <a:lnTo>
                  <a:pt x="61920" y="79170"/>
                </a:lnTo>
                <a:lnTo>
                  <a:pt x="61580" y="79270"/>
                </a:lnTo>
                <a:lnTo>
                  <a:pt x="61480" y="79430"/>
                </a:lnTo>
                <a:lnTo>
                  <a:pt x="61460" y="79620"/>
                </a:lnTo>
                <a:lnTo>
                  <a:pt x="61540" y="79940"/>
                </a:lnTo>
                <a:lnTo>
                  <a:pt x="61550" y="80100"/>
                </a:lnTo>
                <a:lnTo>
                  <a:pt x="61650" y="80650"/>
                </a:lnTo>
                <a:lnTo>
                  <a:pt x="61620" y="80780"/>
                </a:lnTo>
                <a:lnTo>
                  <a:pt x="61280" y="81740"/>
                </a:lnTo>
                <a:lnTo>
                  <a:pt x="61180" y="81950"/>
                </a:lnTo>
                <a:lnTo>
                  <a:pt x="61020" y="82070"/>
                </a:lnTo>
                <a:lnTo>
                  <a:pt x="60450" y="82340"/>
                </a:lnTo>
                <a:lnTo>
                  <a:pt x="60450" y="82330"/>
                </a:lnTo>
                <a:lnTo>
                  <a:pt x="60440" y="82320"/>
                </a:lnTo>
                <a:lnTo>
                  <a:pt x="60010" y="81880"/>
                </a:lnTo>
                <a:lnTo>
                  <a:pt x="59670" y="81410"/>
                </a:lnTo>
                <a:lnTo>
                  <a:pt x="58600" y="80260"/>
                </a:lnTo>
                <a:lnTo>
                  <a:pt x="58450" y="80050"/>
                </a:lnTo>
                <a:lnTo>
                  <a:pt x="58320" y="79480"/>
                </a:lnTo>
                <a:lnTo>
                  <a:pt x="57750" y="78050"/>
                </a:lnTo>
                <a:lnTo>
                  <a:pt x="57710" y="77870"/>
                </a:lnTo>
                <a:lnTo>
                  <a:pt x="57690" y="77680"/>
                </a:lnTo>
                <a:lnTo>
                  <a:pt x="57700" y="77520"/>
                </a:lnTo>
                <a:lnTo>
                  <a:pt x="57770" y="77380"/>
                </a:lnTo>
                <a:lnTo>
                  <a:pt x="57880" y="77220"/>
                </a:lnTo>
                <a:lnTo>
                  <a:pt x="58120" y="76990"/>
                </a:lnTo>
                <a:lnTo>
                  <a:pt x="58180" y="76890"/>
                </a:lnTo>
                <a:lnTo>
                  <a:pt x="58120" y="76840"/>
                </a:lnTo>
                <a:lnTo>
                  <a:pt x="58000" y="76810"/>
                </a:lnTo>
                <a:lnTo>
                  <a:pt x="57800" y="76790"/>
                </a:lnTo>
                <a:lnTo>
                  <a:pt x="57480" y="76710"/>
                </a:lnTo>
                <a:lnTo>
                  <a:pt x="57430" y="76640"/>
                </a:lnTo>
                <a:lnTo>
                  <a:pt x="57010" y="75330"/>
                </a:lnTo>
                <a:lnTo>
                  <a:pt x="56970" y="75110"/>
                </a:lnTo>
                <a:lnTo>
                  <a:pt x="57180" y="74280"/>
                </a:lnTo>
                <a:lnTo>
                  <a:pt x="57160" y="73820"/>
                </a:lnTo>
                <a:lnTo>
                  <a:pt x="57100" y="73580"/>
                </a:lnTo>
                <a:lnTo>
                  <a:pt x="56960" y="73370"/>
                </a:lnTo>
                <a:lnTo>
                  <a:pt x="56580" y="72900"/>
                </a:lnTo>
                <a:lnTo>
                  <a:pt x="56510" y="72680"/>
                </a:lnTo>
                <a:lnTo>
                  <a:pt x="56510" y="72430"/>
                </a:lnTo>
                <a:lnTo>
                  <a:pt x="56580" y="72220"/>
                </a:lnTo>
                <a:lnTo>
                  <a:pt x="56650" y="72080"/>
                </a:lnTo>
                <a:lnTo>
                  <a:pt x="56720" y="71970"/>
                </a:lnTo>
                <a:lnTo>
                  <a:pt x="56940" y="71760"/>
                </a:lnTo>
                <a:lnTo>
                  <a:pt x="56540" y="71680"/>
                </a:lnTo>
                <a:lnTo>
                  <a:pt x="56250" y="71070"/>
                </a:lnTo>
                <a:lnTo>
                  <a:pt x="56240" y="70870"/>
                </a:lnTo>
                <a:lnTo>
                  <a:pt x="56340" y="69680"/>
                </a:lnTo>
                <a:lnTo>
                  <a:pt x="56300" y="69380"/>
                </a:lnTo>
                <a:lnTo>
                  <a:pt x="56210" y="69180"/>
                </a:lnTo>
                <a:lnTo>
                  <a:pt x="55990" y="68940"/>
                </a:lnTo>
                <a:lnTo>
                  <a:pt x="55950" y="68840"/>
                </a:lnTo>
                <a:lnTo>
                  <a:pt x="55930" y="68710"/>
                </a:lnTo>
                <a:lnTo>
                  <a:pt x="55940" y="68590"/>
                </a:lnTo>
                <a:lnTo>
                  <a:pt x="55990" y="68340"/>
                </a:lnTo>
                <a:lnTo>
                  <a:pt x="56040" y="68260"/>
                </a:lnTo>
                <a:lnTo>
                  <a:pt x="56150" y="68110"/>
                </a:lnTo>
                <a:lnTo>
                  <a:pt x="56290" y="67700"/>
                </a:lnTo>
                <a:lnTo>
                  <a:pt x="56290" y="67610"/>
                </a:lnTo>
                <a:lnTo>
                  <a:pt x="56240" y="67520"/>
                </a:lnTo>
                <a:lnTo>
                  <a:pt x="56250" y="67430"/>
                </a:lnTo>
                <a:lnTo>
                  <a:pt x="56230" y="67360"/>
                </a:lnTo>
                <a:lnTo>
                  <a:pt x="56080" y="67210"/>
                </a:lnTo>
                <a:lnTo>
                  <a:pt x="55960" y="67160"/>
                </a:lnTo>
                <a:lnTo>
                  <a:pt x="55700" y="67120"/>
                </a:lnTo>
                <a:lnTo>
                  <a:pt x="55610" y="67090"/>
                </a:lnTo>
                <a:lnTo>
                  <a:pt x="55510" y="67030"/>
                </a:lnTo>
                <a:lnTo>
                  <a:pt x="55410" y="67010"/>
                </a:lnTo>
                <a:lnTo>
                  <a:pt x="55290" y="67020"/>
                </a:lnTo>
                <a:lnTo>
                  <a:pt x="55170" y="67020"/>
                </a:lnTo>
                <a:lnTo>
                  <a:pt x="55050" y="66940"/>
                </a:lnTo>
                <a:lnTo>
                  <a:pt x="54880" y="66740"/>
                </a:lnTo>
                <a:lnTo>
                  <a:pt x="54780" y="66420"/>
                </a:lnTo>
                <a:lnTo>
                  <a:pt x="54640" y="66230"/>
                </a:lnTo>
                <a:lnTo>
                  <a:pt x="54580" y="66040"/>
                </a:lnTo>
                <a:lnTo>
                  <a:pt x="54220" y="65440"/>
                </a:lnTo>
                <a:lnTo>
                  <a:pt x="54030" y="64840"/>
                </a:lnTo>
                <a:lnTo>
                  <a:pt x="53540" y="63680"/>
                </a:lnTo>
                <a:lnTo>
                  <a:pt x="53430" y="63460"/>
                </a:lnTo>
                <a:lnTo>
                  <a:pt x="53150" y="63130"/>
                </a:lnTo>
                <a:lnTo>
                  <a:pt x="53330" y="62800"/>
                </a:lnTo>
                <a:lnTo>
                  <a:pt x="54200" y="62550"/>
                </a:lnTo>
                <a:lnTo>
                  <a:pt x="55930" y="62340"/>
                </a:lnTo>
                <a:lnTo>
                  <a:pt x="56290" y="62180"/>
                </a:lnTo>
                <a:lnTo>
                  <a:pt x="56590" y="61940"/>
                </a:lnTo>
                <a:lnTo>
                  <a:pt x="56780" y="61620"/>
                </a:lnTo>
                <a:lnTo>
                  <a:pt x="57120" y="60920"/>
                </a:lnTo>
                <a:lnTo>
                  <a:pt x="56510" y="59590"/>
                </a:lnTo>
                <a:lnTo>
                  <a:pt x="56250" y="59180"/>
                </a:lnTo>
                <a:lnTo>
                  <a:pt x="55540" y="58250"/>
                </a:lnTo>
                <a:lnTo>
                  <a:pt x="55400" y="57990"/>
                </a:lnTo>
                <a:lnTo>
                  <a:pt x="55150" y="57180"/>
                </a:lnTo>
                <a:lnTo>
                  <a:pt x="55710" y="56890"/>
                </a:lnTo>
                <a:lnTo>
                  <a:pt x="55770" y="56710"/>
                </a:lnTo>
                <a:lnTo>
                  <a:pt x="55840" y="56400"/>
                </a:lnTo>
                <a:lnTo>
                  <a:pt x="55900" y="55920"/>
                </a:lnTo>
                <a:lnTo>
                  <a:pt x="55950" y="55670"/>
                </a:lnTo>
                <a:lnTo>
                  <a:pt x="56090" y="55270"/>
                </a:lnTo>
                <a:lnTo>
                  <a:pt x="56230" y="55100"/>
                </a:lnTo>
                <a:lnTo>
                  <a:pt x="56380" y="55000"/>
                </a:lnTo>
                <a:lnTo>
                  <a:pt x="57180" y="54730"/>
                </a:lnTo>
                <a:lnTo>
                  <a:pt x="57320" y="54700"/>
                </a:lnTo>
                <a:lnTo>
                  <a:pt x="57500" y="54630"/>
                </a:lnTo>
                <a:lnTo>
                  <a:pt x="58410" y="54090"/>
                </a:lnTo>
                <a:lnTo>
                  <a:pt x="58580" y="54010"/>
                </a:lnTo>
                <a:lnTo>
                  <a:pt x="58680" y="54010"/>
                </a:lnTo>
                <a:lnTo>
                  <a:pt x="58810" y="54020"/>
                </a:lnTo>
                <a:lnTo>
                  <a:pt x="59640" y="54330"/>
                </a:lnTo>
                <a:lnTo>
                  <a:pt x="59880" y="54360"/>
                </a:lnTo>
                <a:lnTo>
                  <a:pt x="60000" y="54260"/>
                </a:lnTo>
                <a:lnTo>
                  <a:pt x="60080" y="54090"/>
                </a:lnTo>
                <a:lnTo>
                  <a:pt x="60160" y="53540"/>
                </a:lnTo>
                <a:lnTo>
                  <a:pt x="60150" y="53370"/>
                </a:lnTo>
                <a:lnTo>
                  <a:pt x="60070" y="52900"/>
                </a:lnTo>
                <a:lnTo>
                  <a:pt x="60060" y="52410"/>
                </a:lnTo>
                <a:lnTo>
                  <a:pt x="60050" y="52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