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Gjirokastër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Albania • State Map | Fully Editable Vector Shape</a:t>
            </a:r>
          </a:p>
        </p:txBody>
      </p:sp>
      <p:sp>
        <p:nvSpPr>
          <p:cNvPr id="101" name="Gjirokastë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540" y="71680"/>
                </a:moveTo>
                <a:lnTo>
                  <a:pt x="56940" y="71760"/>
                </a:lnTo>
                <a:lnTo>
                  <a:pt x="56720" y="71970"/>
                </a:lnTo>
                <a:lnTo>
                  <a:pt x="56650" y="72080"/>
                </a:lnTo>
                <a:lnTo>
                  <a:pt x="56580" y="72220"/>
                </a:lnTo>
                <a:lnTo>
                  <a:pt x="56510" y="72430"/>
                </a:lnTo>
                <a:lnTo>
                  <a:pt x="56510" y="72680"/>
                </a:lnTo>
                <a:lnTo>
                  <a:pt x="56580" y="72900"/>
                </a:lnTo>
                <a:lnTo>
                  <a:pt x="56960" y="73370"/>
                </a:lnTo>
                <a:lnTo>
                  <a:pt x="57100" y="73580"/>
                </a:lnTo>
                <a:lnTo>
                  <a:pt x="57160" y="73820"/>
                </a:lnTo>
                <a:lnTo>
                  <a:pt x="57180" y="74280"/>
                </a:lnTo>
                <a:lnTo>
                  <a:pt x="56970" y="75110"/>
                </a:lnTo>
                <a:lnTo>
                  <a:pt x="57010" y="75330"/>
                </a:lnTo>
                <a:lnTo>
                  <a:pt x="57430" y="76640"/>
                </a:lnTo>
                <a:lnTo>
                  <a:pt x="57480" y="76710"/>
                </a:lnTo>
                <a:lnTo>
                  <a:pt x="57800" y="76790"/>
                </a:lnTo>
                <a:lnTo>
                  <a:pt x="58000" y="76810"/>
                </a:lnTo>
                <a:lnTo>
                  <a:pt x="58120" y="76840"/>
                </a:lnTo>
                <a:lnTo>
                  <a:pt x="58180" y="76890"/>
                </a:lnTo>
                <a:lnTo>
                  <a:pt x="58120" y="76990"/>
                </a:lnTo>
                <a:lnTo>
                  <a:pt x="57880" y="77220"/>
                </a:lnTo>
                <a:lnTo>
                  <a:pt x="57770" y="77380"/>
                </a:lnTo>
                <a:lnTo>
                  <a:pt x="57700" y="77520"/>
                </a:lnTo>
                <a:lnTo>
                  <a:pt x="57690" y="77680"/>
                </a:lnTo>
                <a:lnTo>
                  <a:pt x="57710" y="77870"/>
                </a:lnTo>
                <a:lnTo>
                  <a:pt x="57750" y="78050"/>
                </a:lnTo>
                <a:lnTo>
                  <a:pt x="58320" y="79480"/>
                </a:lnTo>
                <a:lnTo>
                  <a:pt x="58450" y="80050"/>
                </a:lnTo>
                <a:lnTo>
                  <a:pt x="58600" y="80260"/>
                </a:lnTo>
                <a:lnTo>
                  <a:pt x="59670" y="81410"/>
                </a:lnTo>
                <a:lnTo>
                  <a:pt x="60010" y="81880"/>
                </a:lnTo>
                <a:lnTo>
                  <a:pt x="60440" y="82320"/>
                </a:lnTo>
                <a:lnTo>
                  <a:pt x="60450" y="82330"/>
                </a:lnTo>
                <a:lnTo>
                  <a:pt x="60450" y="82340"/>
                </a:lnTo>
                <a:lnTo>
                  <a:pt x="59600" y="82740"/>
                </a:lnTo>
                <a:lnTo>
                  <a:pt x="59040" y="82800"/>
                </a:lnTo>
                <a:lnTo>
                  <a:pt x="57840" y="82620"/>
                </a:lnTo>
                <a:lnTo>
                  <a:pt x="57420" y="82730"/>
                </a:lnTo>
                <a:lnTo>
                  <a:pt x="57070" y="82940"/>
                </a:lnTo>
                <a:lnTo>
                  <a:pt x="56310" y="82850"/>
                </a:lnTo>
                <a:lnTo>
                  <a:pt x="55880" y="83040"/>
                </a:lnTo>
                <a:lnTo>
                  <a:pt x="55580" y="83400"/>
                </a:lnTo>
                <a:lnTo>
                  <a:pt x="55320" y="83870"/>
                </a:lnTo>
                <a:lnTo>
                  <a:pt x="55130" y="84390"/>
                </a:lnTo>
                <a:lnTo>
                  <a:pt x="55040" y="84920"/>
                </a:lnTo>
                <a:lnTo>
                  <a:pt x="54660" y="85000"/>
                </a:lnTo>
                <a:lnTo>
                  <a:pt x="53530" y="85040"/>
                </a:lnTo>
                <a:lnTo>
                  <a:pt x="53260" y="85120"/>
                </a:lnTo>
                <a:lnTo>
                  <a:pt x="53370" y="85360"/>
                </a:lnTo>
                <a:lnTo>
                  <a:pt x="53710" y="87150"/>
                </a:lnTo>
                <a:lnTo>
                  <a:pt x="53830" y="87330"/>
                </a:lnTo>
                <a:lnTo>
                  <a:pt x="54370" y="87870"/>
                </a:lnTo>
                <a:lnTo>
                  <a:pt x="55410" y="89600"/>
                </a:lnTo>
                <a:lnTo>
                  <a:pt x="55500" y="90120"/>
                </a:lnTo>
                <a:lnTo>
                  <a:pt x="55320" y="90700"/>
                </a:lnTo>
                <a:lnTo>
                  <a:pt x="54930" y="91110"/>
                </a:lnTo>
                <a:lnTo>
                  <a:pt x="54540" y="91070"/>
                </a:lnTo>
                <a:lnTo>
                  <a:pt x="54140" y="90830"/>
                </a:lnTo>
                <a:lnTo>
                  <a:pt x="53290" y="90500"/>
                </a:lnTo>
                <a:lnTo>
                  <a:pt x="53290" y="90490"/>
                </a:lnTo>
                <a:lnTo>
                  <a:pt x="53250" y="90350"/>
                </a:lnTo>
                <a:lnTo>
                  <a:pt x="53000" y="89980"/>
                </a:lnTo>
                <a:lnTo>
                  <a:pt x="53070" y="89260"/>
                </a:lnTo>
                <a:lnTo>
                  <a:pt x="53000" y="89050"/>
                </a:lnTo>
                <a:lnTo>
                  <a:pt x="52870" y="88870"/>
                </a:lnTo>
                <a:lnTo>
                  <a:pt x="52700" y="88760"/>
                </a:lnTo>
                <a:lnTo>
                  <a:pt x="52540" y="88700"/>
                </a:lnTo>
                <a:lnTo>
                  <a:pt x="52230" y="88700"/>
                </a:lnTo>
                <a:lnTo>
                  <a:pt x="51940" y="88650"/>
                </a:lnTo>
                <a:lnTo>
                  <a:pt x="51900" y="88150"/>
                </a:lnTo>
                <a:lnTo>
                  <a:pt x="51800" y="87930"/>
                </a:lnTo>
                <a:lnTo>
                  <a:pt x="51600" y="87690"/>
                </a:lnTo>
                <a:lnTo>
                  <a:pt x="51380" y="87380"/>
                </a:lnTo>
                <a:lnTo>
                  <a:pt x="51290" y="87150"/>
                </a:lnTo>
                <a:lnTo>
                  <a:pt x="51150" y="86550"/>
                </a:lnTo>
                <a:lnTo>
                  <a:pt x="51040" y="86400"/>
                </a:lnTo>
                <a:lnTo>
                  <a:pt x="50620" y="86070"/>
                </a:lnTo>
                <a:lnTo>
                  <a:pt x="50110" y="85520"/>
                </a:lnTo>
                <a:lnTo>
                  <a:pt x="49980" y="85440"/>
                </a:lnTo>
                <a:lnTo>
                  <a:pt x="49850" y="85430"/>
                </a:lnTo>
                <a:lnTo>
                  <a:pt x="49600" y="85330"/>
                </a:lnTo>
                <a:lnTo>
                  <a:pt x="49210" y="85040"/>
                </a:lnTo>
                <a:lnTo>
                  <a:pt x="47440" y="83270"/>
                </a:lnTo>
                <a:lnTo>
                  <a:pt x="47190" y="83150"/>
                </a:lnTo>
                <a:lnTo>
                  <a:pt x="47040" y="83130"/>
                </a:lnTo>
                <a:lnTo>
                  <a:pt x="46470" y="82970"/>
                </a:lnTo>
                <a:lnTo>
                  <a:pt x="46330" y="82950"/>
                </a:lnTo>
                <a:lnTo>
                  <a:pt x="46190" y="82980"/>
                </a:lnTo>
                <a:lnTo>
                  <a:pt x="45740" y="83130"/>
                </a:lnTo>
                <a:lnTo>
                  <a:pt x="45440" y="83130"/>
                </a:lnTo>
                <a:lnTo>
                  <a:pt x="45270" y="83020"/>
                </a:lnTo>
                <a:lnTo>
                  <a:pt x="45120" y="82800"/>
                </a:lnTo>
                <a:lnTo>
                  <a:pt x="44650" y="81550"/>
                </a:lnTo>
                <a:lnTo>
                  <a:pt x="44430" y="81030"/>
                </a:lnTo>
                <a:lnTo>
                  <a:pt x="44110" y="80540"/>
                </a:lnTo>
                <a:lnTo>
                  <a:pt x="44000" y="80310"/>
                </a:lnTo>
                <a:lnTo>
                  <a:pt x="43970" y="80020"/>
                </a:lnTo>
                <a:lnTo>
                  <a:pt x="43550" y="79000"/>
                </a:lnTo>
                <a:lnTo>
                  <a:pt x="42810" y="78350"/>
                </a:lnTo>
                <a:lnTo>
                  <a:pt x="42750" y="78260"/>
                </a:lnTo>
                <a:lnTo>
                  <a:pt x="42690" y="78130"/>
                </a:lnTo>
                <a:lnTo>
                  <a:pt x="42830" y="78000"/>
                </a:lnTo>
                <a:lnTo>
                  <a:pt x="42870" y="77880"/>
                </a:lnTo>
                <a:lnTo>
                  <a:pt x="42870" y="77720"/>
                </a:lnTo>
                <a:lnTo>
                  <a:pt x="42780" y="77350"/>
                </a:lnTo>
                <a:lnTo>
                  <a:pt x="42660" y="77100"/>
                </a:lnTo>
                <a:lnTo>
                  <a:pt x="42470" y="76800"/>
                </a:lnTo>
                <a:lnTo>
                  <a:pt x="42410" y="76670"/>
                </a:lnTo>
                <a:lnTo>
                  <a:pt x="42390" y="76580"/>
                </a:lnTo>
                <a:lnTo>
                  <a:pt x="42430" y="76540"/>
                </a:lnTo>
                <a:lnTo>
                  <a:pt x="42610" y="76390"/>
                </a:lnTo>
                <a:lnTo>
                  <a:pt x="42680" y="76300"/>
                </a:lnTo>
                <a:lnTo>
                  <a:pt x="42690" y="76260"/>
                </a:lnTo>
                <a:lnTo>
                  <a:pt x="42660" y="76220"/>
                </a:lnTo>
                <a:lnTo>
                  <a:pt x="42390" y="76140"/>
                </a:lnTo>
                <a:lnTo>
                  <a:pt x="42300" y="76080"/>
                </a:lnTo>
                <a:lnTo>
                  <a:pt x="42200" y="75970"/>
                </a:lnTo>
                <a:lnTo>
                  <a:pt x="41790" y="75390"/>
                </a:lnTo>
                <a:lnTo>
                  <a:pt x="41130" y="74700"/>
                </a:lnTo>
                <a:lnTo>
                  <a:pt x="41040" y="74550"/>
                </a:lnTo>
                <a:lnTo>
                  <a:pt x="41030" y="74460"/>
                </a:lnTo>
                <a:lnTo>
                  <a:pt x="41180" y="74340"/>
                </a:lnTo>
                <a:lnTo>
                  <a:pt x="41510" y="73970"/>
                </a:lnTo>
                <a:lnTo>
                  <a:pt x="41700" y="73710"/>
                </a:lnTo>
                <a:lnTo>
                  <a:pt x="41830" y="73440"/>
                </a:lnTo>
                <a:lnTo>
                  <a:pt x="41890" y="73180"/>
                </a:lnTo>
                <a:lnTo>
                  <a:pt x="41870" y="73000"/>
                </a:lnTo>
                <a:lnTo>
                  <a:pt x="41780" y="72760"/>
                </a:lnTo>
                <a:lnTo>
                  <a:pt x="41430" y="72180"/>
                </a:lnTo>
                <a:lnTo>
                  <a:pt x="41750" y="72240"/>
                </a:lnTo>
                <a:lnTo>
                  <a:pt x="41800" y="72170"/>
                </a:lnTo>
                <a:lnTo>
                  <a:pt x="41880" y="72050"/>
                </a:lnTo>
                <a:lnTo>
                  <a:pt x="42530" y="70720"/>
                </a:lnTo>
                <a:lnTo>
                  <a:pt x="42680" y="70530"/>
                </a:lnTo>
                <a:lnTo>
                  <a:pt x="43360" y="69970"/>
                </a:lnTo>
                <a:lnTo>
                  <a:pt x="43520" y="69790"/>
                </a:lnTo>
                <a:lnTo>
                  <a:pt x="43660" y="69580"/>
                </a:lnTo>
                <a:lnTo>
                  <a:pt x="43800" y="69310"/>
                </a:lnTo>
                <a:lnTo>
                  <a:pt x="43920" y="69180"/>
                </a:lnTo>
                <a:lnTo>
                  <a:pt x="44030" y="69110"/>
                </a:lnTo>
                <a:lnTo>
                  <a:pt x="44340" y="69070"/>
                </a:lnTo>
                <a:lnTo>
                  <a:pt x="45070" y="69520"/>
                </a:lnTo>
                <a:lnTo>
                  <a:pt x="45540" y="69610"/>
                </a:lnTo>
                <a:lnTo>
                  <a:pt x="46060" y="69610"/>
                </a:lnTo>
                <a:lnTo>
                  <a:pt x="46960" y="70080"/>
                </a:lnTo>
                <a:lnTo>
                  <a:pt x="47440" y="69980"/>
                </a:lnTo>
                <a:lnTo>
                  <a:pt x="47610" y="70010"/>
                </a:lnTo>
                <a:lnTo>
                  <a:pt x="47840" y="70160"/>
                </a:lnTo>
                <a:lnTo>
                  <a:pt x="47960" y="70210"/>
                </a:lnTo>
                <a:lnTo>
                  <a:pt x="48040" y="70200"/>
                </a:lnTo>
                <a:lnTo>
                  <a:pt x="48070" y="70140"/>
                </a:lnTo>
                <a:lnTo>
                  <a:pt x="48100" y="70040"/>
                </a:lnTo>
                <a:lnTo>
                  <a:pt x="48110" y="69960"/>
                </a:lnTo>
                <a:lnTo>
                  <a:pt x="48140" y="69780"/>
                </a:lnTo>
                <a:lnTo>
                  <a:pt x="48580" y="69930"/>
                </a:lnTo>
                <a:lnTo>
                  <a:pt x="48800" y="70150"/>
                </a:lnTo>
                <a:lnTo>
                  <a:pt x="48950" y="70440"/>
                </a:lnTo>
                <a:lnTo>
                  <a:pt x="49110" y="70570"/>
                </a:lnTo>
                <a:lnTo>
                  <a:pt x="49340" y="70650"/>
                </a:lnTo>
                <a:lnTo>
                  <a:pt x="49690" y="70660"/>
                </a:lnTo>
                <a:lnTo>
                  <a:pt x="49860" y="70700"/>
                </a:lnTo>
                <a:lnTo>
                  <a:pt x="49980" y="70800"/>
                </a:lnTo>
                <a:lnTo>
                  <a:pt x="50500" y="71520"/>
                </a:lnTo>
                <a:lnTo>
                  <a:pt x="50560" y="71630"/>
                </a:lnTo>
                <a:lnTo>
                  <a:pt x="52140" y="73680"/>
                </a:lnTo>
                <a:lnTo>
                  <a:pt x="52400" y="73930"/>
                </a:lnTo>
                <a:lnTo>
                  <a:pt x="52610" y="74050"/>
                </a:lnTo>
                <a:lnTo>
                  <a:pt x="53100" y="74170"/>
                </a:lnTo>
                <a:lnTo>
                  <a:pt x="53250" y="74190"/>
                </a:lnTo>
                <a:lnTo>
                  <a:pt x="53330" y="73850"/>
                </a:lnTo>
                <a:lnTo>
                  <a:pt x="53400" y="73710"/>
                </a:lnTo>
                <a:lnTo>
                  <a:pt x="53410" y="73650"/>
                </a:lnTo>
                <a:lnTo>
                  <a:pt x="53450" y="73570"/>
                </a:lnTo>
                <a:lnTo>
                  <a:pt x="53560" y="73470"/>
                </a:lnTo>
                <a:lnTo>
                  <a:pt x="53840" y="73300"/>
                </a:lnTo>
                <a:lnTo>
                  <a:pt x="54490" y="73150"/>
                </a:lnTo>
                <a:lnTo>
                  <a:pt x="54710" y="73060"/>
                </a:lnTo>
                <a:lnTo>
                  <a:pt x="54900" y="72890"/>
                </a:lnTo>
                <a:lnTo>
                  <a:pt x="54970" y="72590"/>
                </a:lnTo>
                <a:lnTo>
                  <a:pt x="54960" y="72340"/>
                </a:lnTo>
                <a:lnTo>
                  <a:pt x="54910" y="72080"/>
                </a:lnTo>
                <a:lnTo>
                  <a:pt x="54940" y="71870"/>
                </a:lnTo>
                <a:lnTo>
                  <a:pt x="55150" y="71780"/>
                </a:lnTo>
                <a:lnTo>
                  <a:pt x="55550" y="71800"/>
                </a:lnTo>
                <a:lnTo>
                  <a:pt x="56540" y="71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