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Fier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Fi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040" y="53210"/>
                </a:moveTo>
                <a:lnTo>
                  <a:pt x="39000" y="53390"/>
                </a:lnTo>
                <a:lnTo>
                  <a:pt x="39010" y="53510"/>
                </a:lnTo>
                <a:lnTo>
                  <a:pt x="39050" y="53710"/>
                </a:lnTo>
                <a:lnTo>
                  <a:pt x="39160" y="53980"/>
                </a:lnTo>
                <a:lnTo>
                  <a:pt x="39350" y="54230"/>
                </a:lnTo>
                <a:lnTo>
                  <a:pt x="39670" y="54420"/>
                </a:lnTo>
                <a:lnTo>
                  <a:pt x="40230" y="54580"/>
                </a:lnTo>
                <a:lnTo>
                  <a:pt x="41040" y="54520"/>
                </a:lnTo>
                <a:lnTo>
                  <a:pt x="41270" y="54560"/>
                </a:lnTo>
                <a:lnTo>
                  <a:pt x="41500" y="54750"/>
                </a:lnTo>
                <a:lnTo>
                  <a:pt x="41670" y="54840"/>
                </a:lnTo>
                <a:lnTo>
                  <a:pt x="41840" y="54830"/>
                </a:lnTo>
                <a:lnTo>
                  <a:pt x="41930" y="54810"/>
                </a:lnTo>
                <a:lnTo>
                  <a:pt x="42230" y="54930"/>
                </a:lnTo>
                <a:lnTo>
                  <a:pt x="42210" y="55510"/>
                </a:lnTo>
                <a:lnTo>
                  <a:pt x="42030" y="55860"/>
                </a:lnTo>
                <a:lnTo>
                  <a:pt x="42010" y="55960"/>
                </a:lnTo>
                <a:lnTo>
                  <a:pt x="42070" y="56680"/>
                </a:lnTo>
                <a:lnTo>
                  <a:pt x="42070" y="56830"/>
                </a:lnTo>
                <a:lnTo>
                  <a:pt x="41970" y="57360"/>
                </a:lnTo>
                <a:lnTo>
                  <a:pt x="41960" y="57520"/>
                </a:lnTo>
                <a:lnTo>
                  <a:pt x="41980" y="57700"/>
                </a:lnTo>
                <a:lnTo>
                  <a:pt x="42030" y="57880"/>
                </a:lnTo>
                <a:lnTo>
                  <a:pt x="42240" y="58290"/>
                </a:lnTo>
                <a:lnTo>
                  <a:pt x="42440" y="58490"/>
                </a:lnTo>
                <a:lnTo>
                  <a:pt x="42570" y="58600"/>
                </a:lnTo>
                <a:lnTo>
                  <a:pt x="43490" y="58860"/>
                </a:lnTo>
                <a:lnTo>
                  <a:pt x="43600" y="59010"/>
                </a:lnTo>
                <a:lnTo>
                  <a:pt x="43630" y="59080"/>
                </a:lnTo>
                <a:lnTo>
                  <a:pt x="43660" y="59200"/>
                </a:lnTo>
                <a:lnTo>
                  <a:pt x="43590" y="59330"/>
                </a:lnTo>
                <a:lnTo>
                  <a:pt x="43530" y="59410"/>
                </a:lnTo>
                <a:lnTo>
                  <a:pt x="42800" y="59390"/>
                </a:lnTo>
                <a:lnTo>
                  <a:pt x="42570" y="59450"/>
                </a:lnTo>
                <a:lnTo>
                  <a:pt x="42460" y="59320"/>
                </a:lnTo>
                <a:lnTo>
                  <a:pt x="42360" y="59160"/>
                </a:lnTo>
                <a:lnTo>
                  <a:pt x="42300" y="59110"/>
                </a:lnTo>
                <a:lnTo>
                  <a:pt x="42250" y="59100"/>
                </a:lnTo>
                <a:lnTo>
                  <a:pt x="42000" y="59220"/>
                </a:lnTo>
                <a:lnTo>
                  <a:pt x="41650" y="59350"/>
                </a:lnTo>
                <a:lnTo>
                  <a:pt x="41480" y="59430"/>
                </a:lnTo>
                <a:lnTo>
                  <a:pt x="41380" y="59500"/>
                </a:lnTo>
                <a:lnTo>
                  <a:pt x="41320" y="59650"/>
                </a:lnTo>
                <a:lnTo>
                  <a:pt x="41220" y="59850"/>
                </a:lnTo>
                <a:lnTo>
                  <a:pt x="41210" y="59940"/>
                </a:lnTo>
                <a:lnTo>
                  <a:pt x="41230" y="60020"/>
                </a:lnTo>
                <a:lnTo>
                  <a:pt x="41240" y="60080"/>
                </a:lnTo>
                <a:lnTo>
                  <a:pt x="41160" y="60220"/>
                </a:lnTo>
                <a:lnTo>
                  <a:pt x="41150" y="60330"/>
                </a:lnTo>
                <a:lnTo>
                  <a:pt x="41170" y="60440"/>
                </a:lnTo>
                <a:lnTo>
                  <a:pt x="41160" y="60540"/>
                </a:lnTo>
                <a:lnTo>
                  <a:pt x="41060" y="60570"/>
                </a:lnTo>
                <a:lnTo>
                  <a:pt x="40950" y="60550"/>
                </a:lnTo>
                <a:lnTo>
                  <a:pt x="40420" y="60550"/>
                </a:lnTo>
                <a:lnTo>
                  <a:pt x="40380" y="60870"/>
                </a:lnTo>
                <a:lnTo>
                  <a:pt x="40390" y="61000"/>
                </a:lnTo>
                <a:lnTo>
                  <a:pt x="40450" y="61220"/>
                </a:lnTo>
                <a:lnTo>
                  <a:pt x="40560" y="61480"/>
                </a:lnTo>
                <a:lnTo>
                  <a:pt x="40990" y="62050"/>
                </a:lnTo>
                <a:lnTo>
                  <a:pt x="41070" y="62260"/>
                </a:lnTo>
                <a:lnTo>
                  <a:pt x="41050" y="62540"/>
                </a:lnTo>
                <a:lnTo>
                  <a:pt x="40940" y="62830"/>
                </a:lnTo>
                <a:lnTo>
                  <a:pt x="40920" y="62930"/>
                </a:lnTo>
                <a:lnTo>
                  <a:pt x="40920" y="63050"/>
                </a:lnTo>
                <a:lnTo>
                  <a:pt x="40940" y="63260"/>
                </a:lnTo>
                <a:lnTo>
                  <a:pt x="40970" y="63410"/>
                </a:lnTo>
                <a:lnTo>
                  <a:pt x="41070" y="63530"/>
                </a:lnTo>
                <a:lnTo>
                  <a:pt x="41360" y="63690"/>
                </a:lnTo>
                <a:lnTo>
                  <a:pt x="41550" y="63750"/>
                </a:lnTo>
                <a:lnTo>
                  <a:pt x="41740" y="63880"/>
                </a:lnTo>
                <a:lnTo>
                  <a:pt x="41860" y="63980"/>
                </a:lnTo>
                <a:lnTo>
                  <a:pt x="42000" y="64610"/>
                </a:lnTo>
                <a:lnTo>
                  <a:pt x="42620" y="65330"/>
                </a:lnTo>
                <a:lnTo>
                  <a:pt x="42740" y="65560"/>
                </a:lnTo>
                <a:lnTo>
                  <a:pt x="42690" y="65820"/>
                </a:lnTo>
                <a:lnTo>
                  <a:pt x="42500" y="66010"/>
                </a:lnTo>
                <a:lnTo>
                  <a:pt x="42330" y="66150"/>
                </a:lnTo>
                <a:lnTo>
                  <a:pt x="42180" y="66230"/>
                </a:lnTo>
                <a:lnTo>
                  <a:pt x="42140" y="66270"/>
                </a:lnTo>
                <a:lnTo>
                  <a:pt x="42160" y="66290"/>
                </a:lnTo>
                <a:lnTo>
                  <a:pt x="42270" y="66310"/>
                </a:lnTo>
                <a:lnTo>
                  <a:pt x="42380" y="66400"/>
                </a:lnTo>
                <a:lnTo>
                  <a:pt x="42490" y="66580"/>
                </a:lnTo>
                <a:lnTo>
                  <a:pt x="42830" y="67500"/>
                </a:lnTo>
                <a:lnTo>
                  <a:pt x="43070" y="67830"/>
                </a:lnTo>
                <a:lnTo>
                  <a:pt x="43620" y="68210"/>
                </a:lnTo>
                <a:lnTo>
                  <a:pt x="43930" y="68320"/>
                </a:lnTo>
                <a:lnTo>
                  <a:pt x="44140" y="68460"/>
                </a:lnTo>
                <a:lnTo>
                  <a:pt x="44220" y="68530"/>
                </a:lnTo>
                <a:lnTo>
                  <a:pt x="44340" y="69070"/>
                </a:lnTo>
                <a:lnTo>
                  <a:pt x="44030" y="69110"/>
                </a:lnTo>
                <a:lnTo>
                  <a:pt x="43920" y="69180"/>
                </a:lnTo>
                <a:lnTo>
                  <a:pt x="43800" y="69310"/>
                </a:lnTo>
                <a:lnTo>
                  <a:pt x="43660" y="69580"/>
                </a:lnTo>
                <a:lnTo>
                  <a:pt x="43520" y="69790"/>
                </a:lnTo>
                <a:lnTo>
                  <a:pt x="43360" y="69970"/>
                </a:lnTo>
                <a:lnTo>
                  <a:pt x="42680" y="70530"/>
                </a:lnTo>
                <a:lnTo>
                  <a:pt x="42530" y="70720"/>
                </a:lnTo>
                <a:lnTo>
                  <a:pt x="41880" y="72050"/>
                </a:lnTo>
                <a:lnTo>
                  <a:pt x="41800" y="72170"/>
                </a:lnTo>
                <a:lnTo>
                  <a:pt x="41750" y="72240"/>
                </a:lnTo>
                <a:lnTo>
                  <a:pt x="41430" y="72180"/>
                </a:lnTo>
                <a:lnTo>
                  <a:pt x="41130" y="72100"/>
                </a:lnTo>
                <a:lnTo>
                  <a:pt x="40900" y="72140"/>
                </a:lnTo>
                <a:lnTo>
                  <a:pt x="40730" y="72090"/>
                </a:lnTo>
                <a:lnTo>
                  <a:pt x="40590" y="71960"/>
                </a:lnTo>
                <a:lnTo>
                  <a:pt x="40540" y="71850"/>
                </a:lnTo>
                <a:lnTo>
                  <a:pt x="40540" y="71730"/>
                </a:lnTo>
                <a:lnTo>
                  <a:pt x="40580" y="71610"/>
                </a:lnTo>
                <a:lnTo>
                  <a:pt x="40610" y="71470"/>
                </a:lnTo>
                <a:lnTo>
                  <a:pt x="40620" y="71320"/>
                </a:lnTo>
                <a:lnTo>
                  <a:pt x="40550" y="71000"/>
                </a:lnTo>
                <a:lnTo>
                  <a:pt x="40540" y="70890"/>
                </a:lnTo>
                <a:lnTo>
                  <a:pt x="40570" y="70800"/>
                </a:lnTo>
                <a:lnTo>
                  <a:pt x="40610" y="70500"/>
                </a:lnTo>
                <a:lnTo>
                  <a:pt x="40610" y="70310"/>
                </a:lnTo>
                <a:lnTo>
                  <a:pt x="40560" y="70220"/>
                </a:lnTo>
                <a:lnTo>
                  <a:pt x="40470" y="70170"/>
                </a:lnTo>
                <a:lnTo>
                  <a:pt x="40130" y="70100"/>
                </a:lnTo>
                <a:lnTo>
                  <a:pt x="40100" y="70060"/>
                </a:lnTo>
                <a:lnTo>
                  <a:pt x="40100" y="70010"/>
                </a:lnTo>
                <a:lnTo>
                  <a:pt x="40120" y="69980"/>
                </a:lnTo>
                <a:lnTo>
                  <a:pt x="40160" y="69950"/>
                </a:lnTo>
                <a:lnTo>
                  <a:pt x="40190" y="69850"/>
                </a:lnTo>
                <a:lnTo>
                  <a:pt x="40210" y="69700"/>
                </a:lnTo>
                <a:lnTo>
                  <a:pt x="40170" y="69430"/>
                </a:lnTo>
                <a:lnTo>
                  <a:pt x="40090" y="69280"/>
                </a:lnTo>
                <a:lnTo>
                  <a:pt x="39950" y="69100"/>
                </a:lnTo>
                <a:lnTo>
                  <a:pt x="39860" y="69040"/>
                </a:lnTo>
                <a:lnTo>
                  <a:pt x="39770" y="69020"/>
                </a:lnTo>
                <a:lnTo>
                  <a:pt x="39710" y="69040"/>
                </a:lnTo>
                <a:lnTo>
                  <a:pt x="39650" y="69070"/>
                </a:lnTo>
                <a:lnTo>
                  <a:pt x="39590" y="69050"/>
                </a:lnTo>
                <a:lnTo>
                  <a:pt x="39480" y="68990"/>
                </a:lnTo>
                <a:lnTo>
                  <a:pt x="39330" y="68870"/>
                </a:lnTo>
                <a:lnTo>
                  <a:pt x="39220" y="68810"/>
                </a:lnTo>
                <a:lnTo>
                  <a:pt x="39130" y="68800"/>
                </a:lnTo>
                <a:lnTo>
                  <a:pt x="39040" y="68810"/>
                </a:lnTo>
                <a:lnTo>
                  <a:pt x="38950" y="68800"/>
                </a:lnTo>
                <a:lnTo>
                  <a:pt x="38800" y="68730"/>
                </a:lnTo>
                <a:lnTo>
                  <a:pt x="38160" y="68270"/>
                </a:lnTo>
                <a:lnTo>
                  <a:pt x="37730" y="68270"/>
                </a:lnTo>
                <a:lnTo>
                  <a:pt x="37430" y="68210"/>
                </a:lnTo>
                <a:lnTo>
                  <a:pt x="37260" y="68120"/>
                </a:lnTo>
                <a:lnTo>
                  <a:pt x="37050" y="68140"/>
                </a:lnTo>
                <a:lnTo>
                  <a:pt x="36940" y="68110"/>
                </a:lnTo>
                <a:lnTo>
                  <a:pt x="36860" y="68050"/>
                </a:lnTo>
                <a:lnTo>
                  <a:pt x="36790" y="67760"/>
                </a:lnTo>
                <a:lnTo>
                  <a:pt x="36740" y="67640"/>
                </a:lnTo>
                <a:lnTo>
                  <a:pt x="36760" y="67580"/>
                </a:lnTo>
                <a:lnTo>
                  <a:pt x="36740" y="67540"/>
                </a:lnTo>
                <a:lnTo>
                  <a:pt x="36700" y="67500"/>
                </a:lnTo>
                <a:lnTo>
                  <a:pt x="36600" y="67470"/>
                </a:lnTo>
                <a:lnTo>
                  <a:pt x="36490" y="67470"/>
                </a:lnTo>
                <a:lnTo>
                  <a:pt x="36310" y="67530"/>
                </a:lnTo>
                <a:lnTo>
                  <a:pt x="36170" y="67520"/>
                </a:lnTo>
                <a:lnTo>
                  <a:pt x="36060" y="67480"/>
                </a:lnTo>
                <a:lnTo>
                  <a:pt x="36010" y="67370"/>
                </a:lnTo>
                <a:lnTo>
                  <a:pt x="35990" y="67290"/>
                </a:lnTo>
                <a:lnTo>
                  <a:pt x="36000" y="67200"/>
                </a:lnTo>
                <a:lnTo>
                  <a:pt x="36000" y="67130"/>
                </a:lnTo>
                <a:lnTo>
                  <a:pt x="35930" y="67040"/>
                </a:lnTo>
                <a:lnTo>
                  <a:pt x="35790" y="66940"/>
                </a:lnTo>
                <a:lnTo>
                  <a:pt x="35250" y="66660"/>
                </a:lnTo>
                <a:lnTo>
                  <a:pt x="35030" y="66590"/>
                </a:lnTo>
                <a:lnTo>
                  <a:pt x="34820" y="66580"/>
                </a:lnTo>
                <a:lnTo>
                  <a:pt x="34710" y="66520"/>
                </a:lnTo>
                <a:lnTo>
                  <a:pt x="34660" y="66370"/>
                </a:lnTo>
                <a:lnTo>
                  <a:pt x="34680" y="66260"/>
                </a:lnTo>
                <a:lnTo>
                  <a:pt x="34660" y="66150"/>
                </a:lnTo>
                <a:lnTo>
                  <a:pt x="34570" y="66040"/>
                </a:lnTo>
                <a:lnTo>
                  <a:pt x="34320" y="65880"/>
                </a:lnTo>
                <a:lnTo>
                  <a:pt x="34180" y="65770"/>
                </a:lnTo>
                <a:lnTo>
                  <a:pt x="34090" y="65660"/>
                </a:lnTo>
                <a:lnTo>
                  <a:pt x="34080" y="65580"/>
                </a:lnTo>
                <a:lnTo>
                  <a:pt x="34090" y="65510"/>
                </a:lnTo>
                <a:lnTo>
                  <a:pt x="34090" y="65430"/>
                </a:lnTo>
                <a:lnTo>
                  <a:pt x="34040" y="65380"/>
                </a:lnTo>
                <a:lnTo>
                  <a:pt x="33920" y="65390"/>
                </a:lnTo>
                <a:lnTo>
                  <a:pt x="33380" y="65630"/>
                </a:lnTo>
                <a:lnTo>
                  <a:pt x="33150" y="65660"/>
                </a:lnTo>
                <a:lnTo>
                  <a:pt x="32800" y="65440"/>
                </a:lnTo>
                <a:lnTo>
                  <a:pt x="32320" y="65250"/>
                </a:lnTo>
                <a:lnTo>
                  <a:pt x="32000" y="65170"/>
                </a:lnTo>
                <a:lnTo>
                  <a:pt x="31670" y="65140"/>
                </a:lnTo>
                <a:lnTo>
                  <a:pt x="31300" y="65270"/>
                </a:lnTo>
                <a:lnTo>
                  <a:pt x="30740" y="65320"/>
                </a:lnTo>
                <a:lnTo>
                  <a:pt x="30730" y="65320"/>
                </a:lnTo>
                <a:lnTo>
                  <a:pt x="30720" y="65310"/>
                </a:lnTo>
                <a:lnTo>
                  <a:pt x="30840" y="64950"/>
                </a:lnTo>
                <a:lnTo>
                  <a:pt x="31140" y="64660"/>
                </a:lnTo>
                <a:lnTo>
                  <a:pt x="31510" y="64380"/>
                </a:lnTo>
                <a:lnTo>
                  <a:pt x="31790" y="64080"/>
                </a:lnTo>
                <a:lnTo>
                  <a:pt x="32000" y="63610"/>
                </a:lnTo>
                <a:lnTo>
                  <a:pt x="32090" y="63110"/>
                </a:lnTo>
                <a:lnTo>
                  <a:pt x="32110" y="61330"/>
                </a:lnTo>
                <a:lnTo>
                  <a:pt x="32190" y="60850"/>
                </a:lnTo>
                <a:lnTo>
                  <a:pt x="32390" y="60520"/>
                </a:lnTo>
                <a:lnTo>
                  <a:pt x="32810" y="60400"/>
                </a:lnTo>
                <a:lnTo>
                  <a:pt x="33050" y="60290"/>
                </a:lnTo>
                <a:lnTo>
                  <a:pt x="32980" y="60040"/>
                </a:lnTo>
                <a:lnTo>
                  <a:pt x="32820" y="59750"/>
                </a:lnTo>
                <a:lnTo>
                  <a:pt x="32740" y="59570"/>
                </a:lnTo>
                <a:lnTo>
                  <a:pt x="32840" y="59330"/>
                </a:lnTo>
                <a:lnTo>
                  <a:pt x="33000" y="59080"/>
                </a:lnTo>
                <a:lnTo>
                  <a:pt x="33150" y="58900"/>
                </a:lnTo>
                <a:lnTo>
                  <a:pt x="33220" y="58850"/>
                </a:lnTo>
                <a:lnTo>
                  <a:pt x="33030" y="58510"/>
                </a:lnTo>
                <a:lnTo>
                  <a:pt x="32690" y="58060"/>
                </a:lnTo>
                <a:lnTo>
                  <a:pt x="32470" y="57670"/>
                </a:lnTo>
                <a:lnTo>
                  <a:pt x="32660" y="57500"/>
                </a:lnTo>
                <a:lnTo>
                  <a:pt x="33010" y="57370"/>
                </a:lnTo>
                <a:lnTo>
                  <a:pt x="33450" y="56730"/>
                </a:lnTo>
                <a:lnTo>
                  <a:pt x="33820" y="56460"/>
                </a:lnTo>
                <a:lnTo>
                  <a:pt x="33510" y="56810"/>
                </a:lnTo>
                <a:lnTo>
                  <a:pt x="33700" y="57510"/>
                </a:lnTo>
                <a:lnTo>
                  <a:pt x="33510" y="58110"/>
                </a:lnTo>
                <a:lnTo>
                  <a:pt x="33510" y="58750"/>
                </a:lnTo>
                <a:lnTo>
                  <a:pt x="33680" y="58750"/>
                </a:lnTo>
                <a:lnTo>
                  <a:pt x="33750" y="58320"/>
                </a:lnTo>
                <a:lnTo>
                  <a:pt x="33750" y="58410"/>
                </a:lnTo>
                <a:lnTo>
                  <a:pt x="33780" y="58510"/>
                </a:lnTo>
                <a:lnTo>
                  <a:pt x="33820" y="58750"/>
                </a:lnTo>
                <a:lnTo>
                  <a:pt x="34120" y="58340"/>
                </a:lnTo>
                <a:lnTo>
                  <a:pt x="35310" y="57760"/>
                </a:lnTo>
                <a:lnTo>
                  <a:pt x="35690" y="57300"/>
                </a:lnTo>
                <a:lnTo>
                  <a:pt x="35730" y="56560"/>
                </a:lnTo>
                <a:lnTo>
                  <a:pt x="35490" y="55970"/>
                </a:lnTo>
                <a:lnTo>
                  <a:pt x="35190" y="55420"/>
                </a:lnTo>
                <a:lnTo>
                  <a:pt x="35060" y="54830"/>
                </a:lnTo>
                <a:lnTo>
                  <a:pt x="34980" y="55600"/>
                </a:lnTo>
                <a:lnTo>
                  <a:pt x="34700" y="56300"/>
                </a:lnTo>
                <a:lnTo>
                  <a:pt x="34110" y="57200"/>
                </a:lnTo>
                <a:lnTo>
                  <a:pt x="34110" y="57060"/>
                </a:lnTo>
                <a:lnTo>
                  <a:pt x="33980" y="56890"/>
                </a:lnTo>
                <a:lnTo>
                  <a:pt x="34220" y="56640"/>
                </a:lnTo>
                <a:lnTo>
                  <a:pt x="34480" y="56210"/>
                </a:lnTo>
                <a:lnTo>
                  <a:pt x="34640" y="55660"/>
                </a:lnTo>
                <a:lnTo>
                  <a:pt x="34590" y="55040"/>
                </a:lnTo>
                <a:lnTo>
                  <a:pt x="34480" y="54890"/>
                </a:lnTo>
                <a:lnTo>
                  <a:pt x="34110" y="54740"/>
                </a:lnTo>
                <a:lnTo>
                  <a:pt x="33980" y="54630"/>
                </a:lnTo>
                <a:lnTo>
                  <a:pt x="34230" y="54000"/>
                </a:lnTo>
                <a:lnTo>
                  <a:pt x="34280" y="53950"/>
                </a:lnTo>
                <a:lnTo>
                  <a:pt x="34350" y="53890"/>
                </a:lnTo>
                <a:lnTo>
                  <a:pt x="34410" y="53900"/>
                </a:lnTo>
                <a:lnTo>
                  <a:pt x="34530" y="53840"/>
                </a:lnTo>
                <a:lnTo>
                  <a:pt x="34550" y="53760"/>
                </a:lnTo>
                <a:lnTo>
                  <a:pt x="34520" y="53660"/>
                </a:lnTo>
                <a:lnTo>
                  <a:pt x="34430" y="53510"/>
                </a:lnTo>
                <a:lnTo>
                  <a:pt x="34450" y="53500"/>
                </a:lnTo>
                <a:lnTo>
                  <a:pt x="34500" y="53490"/>
                </a:lnTo>
                <a:lnTo>
                  <a:pt x="34620" y="53460"/>
                </a:lnTo>
                <a:lnTo>
                  <a:pt x="34690" y="53480"/>
                </a:lnTo>
                <a:lnTo>
                  <a:pt x="34780" y="53550"/>
                </a:lnTo>
                <a:lnTo>
                  <a:pt x="34960" y="53810"/>
                </a:lnTo>
                <a:lnTo>
                  <a:pt x="35100" y="53880"/>
                </a:lnTo>
                <a:lnTo>
                  <a:pt x="35190" y="53830"/>
                </a:lnTo>
                <a:lnTo>
                  <a:pt x="35270" y="53720"/>
                </a:lnTo>
                <a:lnTo>
                  <a:pt x="35400" y="53520"/>
                </a:lnTo>
                <a:lnTo>
                  <a:pt x="35510" y="53440"/>
                </a:lnTo>
                <a:lnTo>
                  <a:pt x="35620" y="53430"/>
                </a:lnTo>
                <a:lnTo>
                  <a:pt x="35720" y="53470"/>
                </a:lnTo>
                <a:lnTo>
                  <a:pt x="35820" y="53500"/>
                </a:lnTo>
                <a:lnTo>
                  <a:pt x="36170" y="53510"/>
                </a:lnTo>
                <a:lnTo>
                  <a:pt x="36390" y="53480"/>
                </a:lnTo>
                <a:lnTo>
                  <a:pt x="36580" y="53360"/>
                </a:lnTo>
                <a:lnTo>
                  <a:pt x="36970" y="53050"/>
                </a:lnTo>
                <a:lnTo>
                  <a:pt x="37190" y="52910"/>
                </a:lnTo>
                <a:lnTo>
                  <a:pt x="37360" y="52830"/>
                </a:lnTo>
                <a:lnTo>
                  <a:pt x="37440" y="52840"/>
                </a:lnTo>
                <a:lnTo>
                  <a:pt x="37610" y="52930"/>
                </a:lnTo>
                <a:lnTo>
                  <a:pt x="37780" y="52960"/>
                </a:lnTo>
                <a:lnTo>
                  <a:pt x="37810" y="52970"/>
                </a:lnTo>
                <a:lnTo>
                  <a:pt x="37830" y="53000"/>
                </a:lnTo>
                <a:lnTo>
                  <a:pt x="37860" y="53030"/>
                </a:lnTo>
                <a:lnTo>
                  <a:pt x="38090" y="53030"/>
                </a:lnTo>
                <a:lnTo>
                  <a:pt x="38160" y="53060"/>
                </a:lnTo>
                <a:lnTo>
                  <a:pt x="38200" y="53110"/>
                </a:lnTo>
                <a:lnTo>
                  <a:pt x="38310" y="53140"/>
                </a:lnTo>
                <a:lnTo>
                  <a:pt x="38440" y="53090"/>
                </a:lnTo>
                <a:lnTo>
                  <a:pt x="38830" y="52850"/>
                </a:lnTo>
                <a:lnTo>
                  <a:pt x="38950" y="52800"/>
                </a:lnTo>
                <a:lnTo>
                  <a:pt x="39010" y="52790"/>
                </a:lnTo>
                <a:lnTo>
                  <a:pt x="39050" y="52810"/>
                </a:lnTo>
                <a:lnTo>
                  <a:pt x="39090" y="52860"/>
                </a:lnTo>
                <a:lnTo>
                  <a:pt x="39100" y="52930"/>
                </a:lnTo>
                <a:lnTo>
                  <a:pt x="39090" y="52990"/>
                </a:lnTo>
                <a:lnTo>
                  <a:pt x="39040" y="53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