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Elbasan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Elba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50" y="44540"/>
                </a:moveTo>
                <a:lnTo>
                  <a:pt x="51980" y="44380"/>
                </a:lnTo>
                <a:lnTo>
                  <a:pt x="52040" y="44350"/>
                </a:lnTo>
                <a:lnTo>
                  <a:pt x="52120" y="44310"/>
                </a:lnTo>
                <a:lnTo>
                  <a:pt x="52260" y="44280"/>
                </a:lnTo>
                <a:lnTo>
                  <a:pt x="52350" y="44240"/>
                </a:lnTo>
                <a:lnTo>
                  <a:pt x="52430" y="44180"/>
                </a:lnTo>
                <a:lnTo>
                  <a:pt x="52500" y="44080"/>
                </a:lnTo>
                <a:lnTo>
                  <a:pt x="52840" y="43810"/>
                </a:lnTo>
                <a:lnTo>
                  <a:pt x="53000" y="43710"/>
                </a:lnTo>
                <a:lnTo>
                  <a:pt x="53190" y="43630"/>
                </a:lnTo>
                <a:lnTo>
                  <a:pt x="53400" y="43620"/>
                </a:lnTo>
                <a:lnTo>
                  <a:pt x="53600" y="43640"/>
                </a:lnTo>
                <a:lnTo>
                  <a:pt x="53860" y="43750"/>
                </a:lnTo>
                <a:lnTo>
                  <a:pt x="54180" y="43760"/>
                </a:lnTo>
                <a:lnTo>
                  <a:pt x="54370" y="43720"/>
                </a:lnTo>
                <a:lnTo>
                  <a:pt x="54530" y="43660"/>
                </a:lnTo>
                <a:lnTo>
                  <a:pt x="54670" y="43540"/>
                </a:lnTo>
                <a:lnTo>
                  <a:pt x="54900" y="43250"/>
                </a:lnTo>
                <a:lnTo>
                  <a:pt x="55020" y="43200"/>
                </a:lnTo>
                <a:lnTo>
                  <a:pt x="55120" y="43220"/>
                </a:lnTo>
                <a:lnTo>
                  <a:pt x="55220" y="43350"/>
                </a:lnTo>
                <a:lnTo>
                  <a:pt x="55310" y="43330"/>
                </a:lnTo>
                <a:lnTo>
                  <a:pt x="55370" y="43260"/>
                </a:lnTo>
                <a:lnTo>
                  <a:pt x="55460" y="43210"/>
                </a:lnTo>
                <a:lnTo>
                  <a:pt x="55600" y="43200"/>
                </a:lnTo>
                <a:lnTo>
                  <a:pt x="55870" y="43290"/>
                </a:lnTo>
                <a:lnTo>
                  <a:pt x="56160" y="43350"/>
                </a:lnTo>
                <a:lnTo>
                  <a:pt x="56480" y="43250"/>
                </a:lnTo>
                <a:lnTo>
                  <a:pt x="56690" y="43210"/>
                </a:lnTo>
                <a:lnTo>
                  <a:pt x="56640" y="43470"/>
                </a:lnTo>
                <a:lnTo>
                  <a:pt x="56650" y="43770"/>
                </a:lnTo>
                <a:lnTo>
                  <a:pt x="56710" y="44170"/>
                </a:lnTo>
                <a:lnTo>
                  <a:pt x="56830" y="44480"/>
                </a:lnTo>
                <a:lnTo>
                  <a:pt x="57340" y="45220"/>
                </a:lnTo>
                <a:lnTo>
                  <a:pt x="57340" y="45230"/>
                </a:lnTo>
                <a:lnTo>
                  <a:pt x="57330" y="45290"/>
                </a:lnTo>
                <a:lnTo>
                  <a:pt x="57460" y="46200"/>
                </a:lnTo>
                <a:lnTo>
                  <a:pt x="57740" y="47380"/>
                </a:lnTo>
                <a:lnTo>
                  <a:pt x="57840" y="47820"/>
                </a:lnTo>
                <a:lnTo>
                  <a:pt x="58130" y="48590"/>
                </a:lnTo>
                <a:lnTo>
                  <a:pt x="58970" y="49780"/>
                </a:lnTo>
                <a:lnTo>
                  <a:pt x="59320" y="50480"/>
                </a:lnTo>
                <a:lnTo>
                  <a:pt x="59440" y="51160"/>
                </a:lnTo>
                <a:lnTo>
                  <a:pt x="59420" y="51690"/>
                </a:lnTo>
                <a:lnTo>
                  <a:pt x="59580" y="52100"/>
                </a:lnTo>
                <a:lnTo>
                  <a:pt x="60050" y="52320"/>
                </a:lnTo>
                <a:lnTo>
                  <a:pt x="60060" y="52410"/>
                </a:lnTo>
                <a:lnTo>
                  <a:pt x="60070" y="52900"/>
                </a:lnTo>
                <a:lnTo>
                  <a:pt x="60150" y="53370"/>
                </a:lnTo>
                <a:lnTo>
                  <a:pt x="60160" y="53540"/>
                </a:lnTo>
                <a:lnTo>
                  <a:pt x="60080" y="54090"/>
                </a:lnTo>
                <a:lnTo>
                  <a:pt x="60000" y="54260"/>
                </a:lnTo>
                <a:lnTo>
                  <a:pt x="59880" y="54360"/>
                </a:lnTo>
                <a:lnTo>
                  <a:pt x="59640" y="54330"/>
                </a:lnTo>
                <a:lnTo>
                  <a:pt x="58810" y="54020"/>
                </a:lnTo>
                <a:lnTo>
                  <a:pt x="58680" y="54010"/>
                </a:lnTo>
                <a:lnTo>
                  <a:pt x="58580" y="54010"/>
                </a:lnTo>
                <a:lnTo>
                  <a:pt x="58410" y="54090"/>
                </a:lnTo>
                <a:lnTo>
                  <a:pt x="57500" y="54630"/>
                </a:lnTo>
                <a:lnTo>
                  <a:pt x="57320" y="54700"/>
                </a:lnTo>
                <a:lnTo>
                  <a:pt x="57180" y="54730"/>
                </a:lnTo>
                <a:lnTo>
                  <a:pt x="56380" y="55000"/>
                </a:lnTo>
                <a:lnTo>
                  <a:pt x="56230" y="55100"/>
                </a:lnTo>
                <a:lnTo>
                  <a:pt x="56090" y="55270"/>
                </a:lnTo>
                <a:lnTo>
                  <a:pt x="55950" y="55670"/>
                </a:lnTo>
                <a:lnTo>
                  <a:pt x="55900" y="55920"/>
                </a:lnTo>
                <a:lnTo>
                  <a:pt x="55840" y="56400"/>
                </a:lnTo>
                <a:lnTo>
                  <a:pt x="55770" y="56710"/>
                </a:lnTo>
                <a:lnTo>
                  <a:pt x="55710" y="56890"/>
                </a:lnTo>
                <a:lnTo>
                  <a:pt x="55150" y="57180"/>
                </a:lnTo>
                <a:lnTo>
                  <a:pt x="55400" y="57990"/>
                </a:lnTo>
                <a:lnTo>
                  <a:pt x="55540" y="58250"/>
                </a:lnTo>
                <a:lnTo>
                  <a:pt x="56250" y="59180"/>
                </a:lnTo>
                <a:lnTo>
                  <a:pt x="56510" y="59590"/>
                </a:lnTo>
                <a:lnTo>
                  <a:pt x="57120" y="60920"/>
                </a:lnTo>
                <a:lnTo>
                  <a:pt x="56780" y="61620"/>
                </a:lnTo>
                <a:lnTo>
                  <a:pt x="56590" y="61940"/>
                </a:lnTo>
                <a:lnTo>
                  <a:pt x="56290" y="62180"/>
                </a:lnTo>
                <a:lnTo>
                  <a:pt x="55930" y="62340"/>
                </a:lnTo>
                <a:lnTo>
                  <a:pt x="54200" y="62550"/>
                </a:lnTo>
                <a:lnTo>
                  <a:pt x="53330" y="62800"/>
                </a:lnTo>
                <a:lnTo>
                  <a:pt x="53150" y="63130"/>
                </a:lnTo>
                <a:lnTo>
                  <a:pt x="52260" y="63420"/>
                </a:lnTo>
                <a:lnTo>
                  <a:pt x="51530" y="63440"/>
                </a:lnTo>
                <a:lnTo>
                  <a:pt x="51350" y="63360"/>
                </a:lnTo>
                <a:lnTo>
                  <a:pt x="51300" y="63280"/>
                </a:lnTo>
                <a:lnTo>
                  <a:pt x="51210" y="63060"/>
                </a:lnTo>
                <a:lnTo>
                  <a:pt x="51040" y="62940"/>
                </a:lnTo>
                <a:lnTo>
                  <a:pt x="50850" y="62900"/>
                </a:lnTo>
                <a:lnTo>
                  <a:pt x="50510" y="62900"/>
                </a:lnTo>
                <a:lnTo>
                  <a:pt x="50300" y="62840"/>
                </a:lnTo>
                <a:lnTo>
                  <a:pt x="49790" y="62610"/>
                </a:lnTo>
                <a:lnTo>
                  <a:pt x="50000" y="62260"/>
                </a:lnTo>
                <a:lnTo>
                  <a:pt x="49830" y="62140"/>
                </a:lnTo>
                <a:lnTo>
                  <a:pt x="49580" y="62000"/>
                </a:lnTo>
                <a:lnTo>
                  <a:pt x="49060" y="61860"/>
                </a:lnTo>
                <a:lnTo>
                  <a:pt x="48810" y="61710"/>
                </a:lnTo>
                <a:lnTo>
                  <a:pt x="48610" y="61510"/>
                </a:lnTo>
                <a:lnTo>
                  <a:pt x="48060" y="60580"/>
                </a:lnTo>
                <a:lnTo>
                  <a:pt x="47850" y="60400"/>
                </a:lnTo>
                <a:lnTo>
                  <a:pt x="47580" y="60300"/>
                </a:lnTo>
                <a:lnTo>
                  <a:pt x="47220" y="60260"/>
                </a:lnTo>
                <a:lnTo>
                  <a:pt x="46900" y="60160"/>
                </a:lnTo>
                <a:lnTo>
                  <a:pt x="46800" y="60060"/>
                </a:lnTo>
                <a:lnTo>
                  <a:pt x="46800" y="59930"/>
                </a:lnTo>
                <a:lnTo>
                  <a:pt x="46870" y="59650"/>
                </a:lnTo>
                <a:lnTo>
                  <a:pt x="46870" y="59520"/>
                </a:lnTo>
                <a:lnTo>
                  <a:pt x="46860" y="59380"/>
                </a:lnTo>
                <a:lnTo>
                  <a:pt x="46790" y="59100"/>
                </a:lnTo>
                <a:lnTo>
                  <a:pt x="46790" y="58990"/>
                </a:lnTo>
                <a:lnTo>
                  <a:pt x="46800" y="58910"/>
                </a:lnTo>
                <a:lnTo>
                  <a:pt x="46880" y="58700"/>
                </a:lnTo>
                <a:lnTo>
                  <a:pt x="46800" y="58570"/>
                </a:lnTo>
                <a:lnTo>
                  <a:pt x="46740" y="58530"/>
                </a:lnTo>
                <a:lnTo>
                  <a:pt x="46550" y="58460"/>
                </a:lnTo>
                <a:lnTo>
                  <a:pt x="46350" y="58530"/>
                </a:lnTo>
                <a:lnTo>
                  <a:pt x="45800" y="58900"/>
                </a:lnTo>
                <a:lnTo>
                  <a:pt x="43980" y="58690"/>
                </a:lnTo>
                <a:lnTo>
                  <a:pt x="43490" y="58860"/>
                </a:lnTo>
                <a:lnTo>
                  <a:pt x="42570" y="58600"/>
                </a:lnTo>
                <a:lnTo>
                  <a:pt x="42440" y="58490"/>
                </a:lnTo>
                <a:lnTo>
                  <a:pt x="42240" y="58290"/>
                </a:lnTo>
                <a:lnTo>
                  <a:pt x="42030" y="57880"/>
                </a:lnTo>
                <a:lnTo>
                  <a:pt x="41980" y="57700"/>
                </a:lnTo>
                <a:lnTo>
                  <a:pt x="41960" y="57520"/>
                </a:lnTo>
                <a:lnTo>
                  <a:pt x="41970" y="57360"/>
                </a:lnTo>
                <a:lnTo>
                  <a:pt x="42070" y="56830"/>
                </a:lnTo>
                <a:lnTo>
                  <a:pt x="42070" y="56680"/>
                </a:lnTo>
                <a:lnTo>
                  <a:pt x="42010" y="55960"/>
                </a:lnTo>
                <a:lnTo>
                  <a:pt x="42030" y="55860"/>
                </a:lnTo>
                <a:lnTo>
                  <a:pt x="42210" y="55510"/>
                </a:lnTo>
                <a:lnTo>
                  <a:pt x="42230" y="54930"/>
                </a:lnTo>
                <a:lnTo>
                  <a:pt x="41930" y="54810"/>
                </a:lnTo>
                <a:lnTo>
                  <a:pt x="41840" y="54830"/>
                </a:lnTo>
                <a:lnTo>
                  <a:pt x="41670" y="54840"/>
                </a:lnTo>
                <a:lnTo>
                  <a:pt x="41500" y="54750"/>
                </a:lnTo>
                <a:lnTo>
                  <a:pt x="41270" y="54560"/>
                </a:lnTo>
                <a:lnTo>
                  <a:pt x="41040" y="54520"/>
                </a:lnTo>
                <a:lnTo>
                  <a:pt x="40230" y="54580"/>
                </a:lnTo>
                <a:lnTo>
                  <a:pt x="39670" y="54420"/>
                </a:lnTo>
                <a:lnTo>
                  <a:pt x="39350" y="54230"/>
                </a:lnTo>
                <a:lnTo>
                  <a:pt x="39160" y="53980"/>
                </a:lnTo>
                <a:lnTo>
                  <a:pt x="39050" y="53710"/>
                </a:lnTo>
                <a:lnTo>
                  <a:pt x="39010" y="53510"/>
                </a:lnTo>
                <a:lnTo>
                  <a:pt x="39000" y="53390"/>
                </a:lnTo>
                <a:lnTo>
                  <a:pt x="39040" y="53210"/>
                </a:lnTo>
                <a:lnTo>
                  <a:pt x="39510" y="53300"/>
                </a:lnTo>
                <a:lnTo>
                  <a:pt x="39590" y="53220"/>
                </a:lnTo>
                <a:lnTo>
                  <a:pt x="39660" y="53090"/>
                </a:lnTo>
                <a:lnTo>
                  <a:pt x="39670" y="52830"/>
                </a:lnTo>
                <a:lnTo>
                  <a:pt x="39690" y="52600"/>
                </a:lnTo>
                <a:lnTo>
                  <a:pt x="39760" y="52290"/>
                </a:lnTo>
                <a:lnTo>
                  <a:pt x="39950" y="52100"/>
                </a:lnTo>
                <a:lnTo>
                  <a:pt x="40480" y="51840"/>
                </a:lnTo>
                <a:lnTo>
                  <a:pt x="40620" y="51700"/>
                </a:lnTo>
                <a:lnTo>
                  <a:pt x="40700" y="51570"/>
                </a:lnTo>
                <a:lnTo>
                  <a:pt x="40740" y="51250"/>
                </a:lnTo>
                <a:lnTo>
                  <a:pt x="41470" y="51190"/>
                </a:lnTo>
                <a:lnTo>
                  <a:pt x="42170" y="51260"/>
                </a:lnTo>
                <a:lnTo>
                  <a:pt x="42620" y="51170"/>
                </a:lnTo>
                <a:lnTo>
                  <a:pt x="42900" y="51050"/>
                </a:lnTo>
                <a:lnTo>
                  <a:pt x="43010" y="50920"/>
                </a:lnTo>
                <a:lnTo>
                  <a:pt x="43020" y="50860"/>
                </a:lnTo>
                <a:lnTo>
                  <a:pt x="42950" y="50810"/>
                </a:lnTo>
                <a:lnTo>
                  <a:pt x="42810" y="50760"/>
                </a:lnTo>
                <a:lnTo>
                  <a:pt x="42750" y="50680"/>
                </a:lnTo>
                <a:lnTo>
                  <a:pt x="42730" y="50600"/>
                </a:lnTo>
                <a:lnTo>
                  <a:pt x="43270" y="50130"/>
                </a:lnTo>
                <a:lnTo>
                  <a:pt x="44350" y="49680"/>
                </a:lnTo>
                <a:lnTo>
                  <a:pt x="44840" y="49570"/>
                </a:lnTo>
                <a:lnTo>
                  <a:pt x="45850" y="49050"/>
                </a:lnTo>
                <a:lnTo>
                  <a:pt x="46010" y="48900"/>
                </a:lnTo>
                <a:lnTo>
                  <a:pt x="46690" y="48110"/>
                </a:lnTo>
                <a:lnTo>
                  <a:pt x="46980" y="47660"/>
                </a:lnTo>
                <a:lnTo>
                  <a:pt x="47310" y="47260"/>
                </a:lnTo>
                <a:lnTo>
                  <a:pt x="47490" y="47130"/>
                </a:lnTo>
                <a:lnTo>
                  <a:pt x="47630" y="47120"/>
                </a:lnTo>
                <a:lnTo>
                  <a:pt x="47730" y="47220"/>
                </a:lnTo>
                <a:lnTo>
                  <a:pt x="47880" y="47290"/>
                </a:lnTo>
                <a:lnTo>
                  <a:pt x="48070" y="47330"/>
                </a:lnTo>
                <a:lnTo>
                  <a:pt x="48210" y="47290"/>
                </a:lnTo>
                <a:lnTo>
                  <a:pt x="48340" y="47190"/>
                </a:lnTo>
                <a:lnTo>
                  <a:pt x="48700" y="46830"/>
                </a:lnTo>
                <a:lnTo>
                  <a:pt x="48850" y="46720"/>
                </a:lnTo>
                <a:lnTo>
                  <a:pt x="49220" y="46690"/>
                </a:lnTo>
                <a:lnTo>
                  <a:pt x="49600" y="45960"/>
                </a:lnTo>
                <a:lnTo>
                  <a:pt x="50100" y="45530"/>
                </a:lnTo>
                <a:lnTo>
                  <a:pt x="50330" y="45420"/>
                </a:lnTo>
                <a:lnTo>
                  <a:pt x="51550" y="45080"/>
                </a:lnTo>
                <a:lnTo>
                  <a:pt x="51650" y="44980"/>
                </a:lnTo>
                <a:lnTo>
                  <a:pt x="51710" y="44880"/>
                </a:lnTo>
                <a:lnTo>
                  <a:pt x="51850" y="44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