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Durrës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Albania • State Map | Fully Editable Vector Shape</a:t>
            </a:r>
          </a:p>
        </p:txBody>
      </p:sp>
      <p:sp>
        <p:nvSpPr>
          <p:cNvPr id="101" name="Durrë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780" y="37810"/>
                </a:moveTo>
                <a:lnTo>
                  <a:pt x="43590" y="38820"/>
                </a:lnTo>
                <a:lnTo>
                  <a:pt x="44480" y="39530"/>
                </a:lnTo>
                <a:lnTo>
                  <a:pt x="44460" y="39860"/>
                </a:lnTo>
                <a:lnTo>
                  <a:pt x="44430" y="40030"/>
                </a:lnTo>
                <a:lnTo>
                  <a:pt x="44370" y="40190"/>
                </a:lnTo>
                <a:lnTo>
                  <a:pt x="44070" y="40760"/>
                </a:lnTo>
                <a:lnTo>
                  <a:pt x="43890" y="41000"/>
                </a:lnTo>
                <a:lnTo>
                  <a:pt x="43500" y="41380"/>
                </a:lnTo>
                <a:lnTo>
                  <a:pt x="43300" y="41460"/>
                </a:lnTo>
                <a:lnTo>
                  <a:pt x="43120" y="41440"/>
                </a:lnTo>
                <a:lnTo>
                  <a:pt x="42900" y="41250"/>
                </a:lnTo>
                <a:lnTo>
                  <a:pt x="42810" y="41210"/>
                </a:lnTo>
                <a:lnTo>
                  <a:pt x="42750" y="41300"/>
                </a:lnTo>
                <a:lnTo>
                  <a:pt x="42730" y="41410"/>
                </a:lnTo>
                <a:lnTo>
                  <a:pt x="42680" y="41530"/>
                </a:lnTo>
                <a:lnTo>
                  <a:pt x="42570" y="41610"/>
                </a:lnTo>
                <a:lnTo>
                  <a:pt x="41630" y="41990"/>
                </a:lnTo>
                <a:lnTo>
                  <a:pt x="40970" y="42460"/>
                </a:lnTo>
                <a:lnTo>
                  <a:pt x="40740" y="42580"/>
                </a:lnTo>
                <a:lnTo>
                  <a:pt x="40540" y="42640"/>
                </a:lnTo>
                <a:lnTo>
                  <a:pt x="40270" y="42630"/>
                </a:lnTo>
                <a:lnTo>
                  <a:pt x="40130" y="42550"/>
                </a:lnTo>
                <a:lnTo>
                  <a:pt x="40040" y="42370"/>
                </a:lnTo>
                <a:lnTo>
                  <a:pt x="39990" y="42210"/>
                </a:lnTo>
                <a:lnTo>
                  <a:pt x="39930" y="42120"/>
                </a:lnTo>
                <a:lnTo>
                  <a:pt x="39870" y="42050"/>
                </a:lnTo>
                <a:lnTo>
                  <a:pt x="39760" y="41970"/>
                </a:lnTo>
                <a:lnTo>
                  <a:pt x="39690" y="41830"/>
                </a:lnTo>
                <a:lnTo>
                  <a:pt x="39640" y="41680"/>
                </a:lnTo>
                <a:lnTo>
                  <a:pt x="39570" y="41180"/>
                </a:lnTo>
                <a:lnTo>
                  <a:pt x="39500" y="41010"/>
                </a:lnTo>
                <a:lnTo>
                  <a:pt x="39410" y="40940"/>
                </a:lnTo>
                <a:lnTo>
                  <a:pt x="39300" y="41080"/>
                </a:lnTo>
                <a:lnTo>
                  <a:pt x="39230" y="41240"/>
                </a:lnTo>
                <a:lnTo>
                  <a:pt x="39120" y="41380"/>
                </a:lnTo>
                <a:lnTo>
                  <a:pt x="38980" y="41450"/>
                </a:lnTo>
                <a:lnTo>
                  <a:pt x="38520" y="41330"/>
                </a:lnTo>
                <a:lnTo>
                  <a:pt x="37930" y="41460"/>
                </a:lnTo>
                <a:lnTo>
                  <a:pt x="37880" y="43170"/>
                </a:lnTo>
                <a:lnTo>
                  <a:pt x="37900" y="43530"/>
                </a:lnTo>
                <a:lnTo>
                  <a:pt x="38030" y="43830"/>
                </a:lnTo>
                <a:lnTo>
                  <a:pt x="38150" y="43950"/>
                </a:lnTo>
                <a:lnTo>
                  <a:pt x="38370" y="44050"/>
                </a:lnTo>
                <a:lnTo>
                  <a:pt x="38420" y="44190"/>
                </a:lnTo>
                <a:lnTo>
                  <a:pt x="38430" y="44420"/>
                </a:lnTo>
                <a:lnTo>
                  <a:pt x="38380" y="44930"/>
                </a:lnTo>
                <a:lnTo>
                  <a:pt x="38400" y="45310"/>
                </a:lnTo>
                <a:lnTo>
                  <a:pt x="38390" y="45660"/>
                </a:lnTo>
                <a:lnTo>
                  <a:pt x="38320" y="45990"/>
                </a:lnTo>
                <a:lnTo>
                  <a:pt x="38180" y="46220"/>
                </a:lnTo>
                <a:lnTo>
                  <a:pt x="37590" y="46730"/>
                </a:lnTo>
                <a:lnTo>
                  <a:pt x="37140" y="47570"/>
                </a:lnTo>
                <a:lnTo>
                  <a:pt x="36710" y="47270"/>
                </a:lnTo>
                <a:lnTo>
                  <a:pt x="36090" y="47000"/>
                </a:lnTo>
                <a:lnTo>
                  <a:pt x="35530" y="47070"/>
                </a:lnTo>
                <a:lnTo>
                  <a:pt x="35520" y="47070"/>
                </a:lnTo>
                <a:lnTo>
                  <a:pt x="35460" y="46580"/>
                </a:lnTo>
                <a:lnTo>
                  <a:pt x="35230" y="46050"/>
                </a:lnTo>
                <a:lnTo>
                  <a:pt x="34890" y="45680"/>
                </a:lnTo>
                <a:lnTo>
                  <a:pt x="34520" y="45540"/>
                </a:lnTo>
                <a:lnTo>
                  <a:pt x="34030" y="45540"/>
                </a:lnTo>
                <a:lnTo>
                  <a:pt x="33610" y="45460"/>
                </a:lnTo>
                <a:lnTo>
                  <a:pt x="33320" y="45200"/>
                </a:lnTo>
                <a:lnTo>
                  <a:pt x="33220" y="44620"/>
                </a:lnTo>
                <a:lnTo>
                  <a:pt x="33220" y="43380"/>
                </a:lnTo>
                <a:lnTo>
                  <a:pt x="33140" y="43110"/>
                </a:lnTo>
                <a:lnTo>
                  <a:pt x="32800" y="42790"/>
                </a:lnTo>
                <a:lnTo>
                  <a:pt x="32740" y="42450"/>
                </a:lnTo>
                <a:lnTo>
                  <a:pt x="33040" y="42840"/>
                </a:lnTo>
                <a:lnTo>
                  <a:pt x="33540" y="42820"/>
                </a:lnTo>
                <a:lnTo>
                  <a:pt x="33920" y="42400"/>
                </a:lnTo>
                <a:lnTo>
                  <a:pt x="33820" y="41620"/>
                </a:lnTo>
                <a:lnTo>
                  <a:pt x="34360" y="41320"/>
                </a:lnTo>
                <a:lnTo>
                  <a:pt x="34920" y="40860"/>
                </a:lnTo>
                <a:lnTo>
                  <a:pt x="35360" y="40230"/>
                </a:lnTo>
                <a:lnTo>
                  <a:pt x="35540" y="39420"/>
                </a:lnTo>
                <a:lnTo>
                  <a:pt x="35480" y="38920"/>
                </a:lnTo>
                <a:lnTo>
                  <a:pt x="35320" y="38730"/>
                </a:lnTo>
                <a:lnTo>
                  <a:pt x="35080" y="38660"/>
                </a:lnTo>
                <a:lnTo>
                  <a:pt x="34760" y="38500"/>
                </a:lnTo>
                <a:lnTo>
                  <a:pt x="34440" y="38190"/>
                </a:lnTo>
                <a:lnTo>
                  <a:pt x="34070" y="37570"/>
                </a:lnTo>
                <a:lnTo>
                  <a:pt x="33820" y="37240"/>
                </a:lnTo>
                <a:lnTo>
                  <a:pt x="35800" y="37510"/>
                </a:lnTo>
                <a:lnTo>
                  <a:pt x="36440" y="37310"/>
                </a:lnTo>
                <a:lnTo>
                  <a:pt x="36510" y="37370"/>
                </a:lnTo>
                <a:lnTo>
                  <a:pt x="37220" y="37760"/>
                </a:lnTo>
                <a:lnTo>
                  <a:pt x="37310" y="37580"/>
                </a:lnTo>
                <a:lnTo>
                  <a:pt x="37350" y="37540"/>
                </a:lnTo>
                <a:lnTo>
                  <a:pt x="37430" y="37500"/>
                </a:lnTo>
                <a:lnTo>
                  <a:pt x="37770" y="37460"/>
                </a:lnTo>
                <a:lnTo>
                  <a:pt x="38280" y="37250"/>
                </a:lnTo>
                <a:lnTo>
                  <a:pt x="38410" y="37260"/>
                </a:lnTo>
                <a:lnTo>
                  <a:pt x="38790" y="37500"/>
                </a:lnTo>
                <a:lnTo>
                  <a:pt x="38890" y="37590"/>
                </a:lnTo>
                <a:lnTo>
                  <a:pt x="39090" y="37840"/>
                </a:lnTo>
                <a:lnTo>
                  <a:pt x="39210" y="37960"/>
                </a:lnTo>
                <a:lnTo>
                  <a:pt x="39370" y="38070"/>
                </a:lnTo>
                <a:lnTo>
                  <a:pt x="39660" y="38100"/>
                </a:lnTo>
                <a:lnTo>
                  <a:pt x="40020" y="38060"/>
                </a:lnTo>
                <a:lnTo>
                  <a:pt x="40720" y="37830"/>
                </a:lnTo>
                <a:lnTo>
                  <a:pt x="41000" y="37620"/>
                </a:lnTo>
                <a:lnTo>
                  <a:pt x="41150" y="37440"/>
                </a:lnTo>
                <a:lnTo>
                  <a:pt x="41180" y="37310"/>
                </a:lnTo>
                <a:lnTo>
                  <a:pt x="41240" y="37200"/>
                </a:lnTo>
                <a:lnTo>
                  <a:pt x="41370" y="37100"/>
                </a:lnTo>
                <a:lnTo>
                  <a:pt x="41480" y="37110"/>
                </a:lnTo>
                <a:lnTo>
                  <a:pt x="41610" y="37190"/>
                </a:lnTo>
                <a:lnTo>
                  <a:pt x="41810" y="37440"/>
                </a:lnTo>
                <a:lnTo>
                  <a:pt x="42020" y="37640"/>
                </a:lnTo>
                <a:lnTo>
                  <a:pt x="42190" y="37770"/>
                </a:lnTo>
                <a:lnTo>
                  <a:pt x="42780" y="37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