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Dibër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Dib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340" y="45230"/>
                </a:moveTo>
                <a:lnTo>
                  <a:pt x="57340" y="45220"/>
                </a:lnTo>
                <a:lnTo>
                  <a:pt x="56830" y="44480"/>
                </a:lnTo>
                <a:lnTo>
                  <a:pt x="56710" y="44170"/>
                </a:lnTo>
                <a:lnTo>
                  <a:pt x="56650" y="43770"/>
                </a:lnTo>
                <a:lnTo>
                  <a:pt x="56640" y="43470"/>
                </a:lnTo>
                <a:lnTo>
                  <a:pt x="56690" y="43210"/>
                </a:lnTo>
                <a:lnTo>
                  <a:pt x="56480" y="43250"/>
                </a:lnTo>
                <a:lnTo>
                  <a:pt x="56160" y="43350"/>
                </a:lnTo>
                <a:lnTo>
                  <a:pt x="55870" y="43290"/>
                </a:lnTo>
                <a:lnTo>
                  <a:pt x="55600" y="43200"/>
                </a:lnTo>
                <a:lnTo>
                  <a:pt x="55460" y="43210"/>
                </a:lnTo>
                <a:lnTo>
                  <a:pt x="55370" y="43260"/>
                </a:lnTo>
                <a:lnTo>
                  <a:pt x="55310" y="43330"/>
                </a:lnTo>
                <a:lnTo>
                  <a:pt x="55220" y="43350"/>
                </a:lnTo>
                <a:lnTo>
                  <a:pt x="55120" y="43220"/>
                </a:lnTo>
                <a:lnTo>
                  <a:pt x="55020" y="43200"/>
                </a:lnTo>
                <a:lnTo>
                  <a:pt x="54900" y="43250"/>
                </a:lnTo>
                <a:lnTo>
                  <a:pt x="54670" y="43540"/>
                </a:lnTo>
                <a:lnTo>
                  <a:pt x="54530" y="43660"/>
                </a:lnTo>
                <a:lnTo>
                  <a:pt x="54370" y="43720"/>
                </a:lnTo>
                <a:lnTo>
                  <a:pt x="54180" y="43760"/>
                </a:lnTo>
                <a:lnTo>
                  <a:pt x="53860" y="43750"/>
                </a:lnTo>
                <a:lnTo>
                  <a:pt x="53600" y="43640"/>
                </a:lnTo>
                <a:lnTo>
                  <a:pt x="53400" y="43620"/>
                </a:lnTo>
                <a:lnTo>
                  <a:pt x="53190" y="43630"/>
                </a:lnTo>
                <a:lnTo>
                  <a:pt x="53000" y="43710"/>
                </a:lnTo>
                <a:lnTo>
                  <a:pt x="52840" y="43810"/>
                </a:lnTo>
                <a:lnTo>
                  <a:pt x="52500" y="44080"/>
                </a:lnTo>
                <a:lnTo>
                  <a:pt x="52430" y="44180"/>
                </a:lnTo>
                <a:lnTo>
                  <a:pt x="52350" y="44240"/>
                </a:lnTo>
                <a:lnTo>
                  <a:pt x="52260" y="44280"/>
                </a:lnTo>
                <a:lnTo>
                  <a:pt x="52120" y="44310"/>
                </a:lnTo>
                <a:lnTo>
                  <a:pt x="52040" y="44350"/>
                </a:lnTo>
                <a:lnTo>
                  <a:pt x="51980" y="44380"/>
                </a:lnTo>
                <a:lnTo>
                  <a:pt x="51850" y="44540"/>
                </a:lnTo>
                <a:lnTo>
                  <a:pt x="50130" y="43930"/>
                </a:lnTo>
                <a:lnTo>
                  <a:pt x="49820" y="43690"/>
                </a:lnTo>
                <a:lnTo>
                  <a:pt x="48960" y="42760"/>
                </a:lnTo>
                <a:lnTo>
                  <a:pt x="48320" y="42770"/>
                </a:lnTo>
                <a:lnTo>
                  <a:pt x="48200" y="42940"/>
                </a:lnTo>
                <a:lnTo>
                  <a:pt x="47950" y="43180"/>
                </a:lnTo>
                <a:lnTo>
                  <a:pt x="47800" y="43210"/>
                </a:lnTo>
                <a:lnTo>
                  <a:pt x="47660" y="43130"/>
                </a:lnTo>
                <a:lnTo>
                  <a:pt x="47460" y="42800"/>
                </a:lnTo>
                <a:lnTo>
                  <a:pt x="47300" y="42620"/>
                </a:lnTo>
                <a:lnTo>
                  <a:pt x="46920" y="42390"/>
                </a:lnTo>
                <a:lnTo>
                  <a:pt x="46500" y="42040"/>
                </a:lnTo>
                <a:lnTo>
                  <a:pt x="46430" y="41910"/>
                </a:lnTo>
                <a:lnTo>
                  <a:pt x="46390" y="41790"/>
                </a:lnTo>
                <a:lnTo>
                  <a:pt x="46360" y="41690"/>
                </a:lnTo>
                <a:lnTo>
                  <a:pt x="46230" y="41510"/>
                </a:lnTo>
                <a:lnTo>
                  <a:pt x="46200" y="41420"/>
                </a:lnTo>
                <a:lnTo>
                  <a:pt x="46170" y="41290"/>
                </a:lnTo>
                <a:lnTo>
                  <a:pt x="46120" y="41090"/>
                </a:lnTo>
                <a:lnTo>
                  <a:pt x="45640" y="40370"/>
                </a:lnTo>
                <a:lnTo>
                  <a:pt x="45200" y="39880"/>
                </a:lnTo>
                <a:lnTo>
                  <a:pt x="44930" y="39660"/>
                </a:lnTo>
                <a:lnTo>
                  <a:pt x="44740" y="39540"/>
                </a:lnTo>
                <a:lnTo>
                  <a:pt x="44480" y="39530"/>
                </a:lnTo>
                <a:lnTo>
                  <a:pt x="43590" y="38820"/>
                </a:lnTo>
                <a:lnTo>
                  <a:pt x="42780" y="37810"/>
                </a:lnTo>
                <a:lnTo>
                  <a:pt x="42600" y="37050"/>
                </a:lnTo>
                <a:lnTo>
                  <a:pt x="42620" y="36830"/>
                </a:lnTo>
                <a:lnTo>
                  <a:pt x="42550" y="36600"/>
                </a:lnTo>
                <a:lnTo>
                  <a:pt x="42440" y="36430"/>
                </a:lnTo>
                <a:lnTo>
                  <a:pt x="42100" y="36050"/>
                </a:lnTo>
                <a:lnTo>
                  <a:pt x="42050" y="35920"/>
                </a:lnTo>
                <a:lnTo>
                  <a:pt x="42080" y="35810"/>
                </a:lnTo>
                <a:lnTo>
                  <a:pt x="42150" y="35730"/>
                </a:lnTo>
                <a:lnTo>
                  <a:pt x="42240" y="35350"/>
                </a:lnTo>
                <a:lnTo>
                  <a:pt x="42180" y="34060"/>
                </a:lnTo>
                <a:lnTo>
                  <a:pt x="42270" y="33560"/>
                </a:lnTo>
                <a:lnTo>
                  <a:pt x="42350" y="33580"/>
                </a:lnTo>
                <a:lnTo>
                  <a:pt x="42530" y="33670"/>
                </a:lnTo>
                <a:lnTo>
                  <a:pt x="42790" y="33860"/>
                </a:lnTo>
                <a:lnTo>
                  <a:pt x="43290" y="33980"/>
                </a:lnTo>
                <a:lnTo>
                  <a:pt x="43610" y="33940"/>
                </a:lnTo>
                <a:lnTo>
                  <a:pt x="44020" y="33810"/>
                </a:lnTo>
                <a:lnTo>
                  <a:pt x="44370" y="33620"/>
                </a:lnTo>
                <a:lnTo>
                  <a:pt x="44440" y="33670"/>
                </a:lnTo>
                <a:lnTo>
                  <a:pt x="44580" y="33930"/>
                </a:lnTo>
                <a:lnTo>
                  <a:pt x="44670" y="34030"/>
                </a:lnTo>
                <a:lnTo>
                  <a:pt x="44820" y="34130"/>
                </a:lnTo>
                <a:lnTo>
                  <a:pt x="45290" y="34280"/>
                </a:lnTo>
                <a:lnTo>
                  <a:pt x="45430" y="34230"/>
                </a:lnTo>
                <a:lnTo>
                  <a:pt x="45510" y="34110"/>
                </a:lnTo>
                <a:lnTo>
                  <a:pt x="45520" y="33990"/>
                </a:lnTo>
                <a:lnTo>
                  <a:pt x="45540" y="33910"/>
                </a:lnTo>
                <a:lnTo>
                  <a:pt x="45610" y="33850"/>
                </a:lnTo>
                <a:lnTo>
                  <a:pt x="45890" y="33640"/>
                </a:lnTo>
                <a:lnTo>
                  <a:pt x="46040" y="33600"/>
                </a:lnTo>
                <a:lnTo>
                  <a:pt x="46270" y="33610"/>
                </a:lnTo>
                <a:lnTo>
                  <a:pt x="47060" y="33750"/>
                </a:lnTo>
                <a:lnTo>
                  <a:pt x="47260" y="33690"/>
                </a:lnTo>
                <a:lnTo>
                  <a:pt x="47410" y="33560"/>
                </a:lnTo>
                <a:lnTo>
                  <a:pt x="47500" y="33400"/>
                </a:lnTo>
                <a:lnTo>
                  <a:pt x="47590" y="33030"/>
                </a:lnTo>
                <a:lnTo>
                  <a:pt x="47690" y="32900"/>
                </a:lnTo>
                <a:lnTo>
                  <a:pt x="47860" y="32780"/>
                </a:lnTo>
                <a:lnTo>
                  <a:pt x="50030" y="31890"/>
                </a:lnTo>
                <a:lnTo>
                  <a:pt x="50210" y="31620"/>
                </a:lnTo>
                <a:lnTo>
                  <a:pt x="50220" y="31440"/>
                </a:lnTo>
                <a:lnTo>
                  <a:pt x="50210" y="31010"/>
                </a:lnTo>
                <a:lnTo>
                  <a:pt x="50100" y="30800"/>
                </a:lnTo>
                <a:lnTo>
                  <a:pt x="49130" y="29950"/>
                </a:lnTo>
                <a:lnTo>
                  <a:pt x="49090" y="29850"/>
                </a:lnTo>
                <a:lnTo>
                  <a:pt x="49150" y="29770"/>
                </a:lnTo>
                <a:lnTo>
                  <a:pt x="49290" y="29730"/>
                </a:lnTo>
                <a:lnTo>
                  <a:pt x="49530" y="29700"/>
                </a:lnTo>
                <a:lnTo>
                  <a:pt x="49810" y="29650"/>
                </a:lnTo>
                <a:lnTo>
                  <a:pt x="50090" y="29530"/>
                </a:lnTo>
                <a:lnTo>
                  <a:pt x="50290" y="29260"/>
                </a:lnTo>
                <a:lnTo>
                  <a:pt x="50580" y="28960"/>
                </a:lnTo>
                <a:lnTo>
                  <a:pt x="50830" y="28780"/>
                </a:lnTo>
                <a:lnTo>
                  <a:pt x="51200" y="28140"/>
                </a:lnTo>
                <a:lnTo>
                  <a:pt x="51200" y="27710"/>
                </a:lnTo>
                <a:lnTo>
                  <a:pt x="51360" y="27920"/>
                </a:lnTo>
                <a:lnTo>
                  <a:pt x="51370" y="28000"/>
                </a:lnTo>
                <a:lnTo>
                  <a:pt x="51370" y="28120"/>
                </a:lnTo>
                <a:lnTo>
                  <a:pt x="51360" y="28220"/>
                </a:lnTo>
                <a:lnTo>
                  <a:pt x="51380" y="28370"/>
                </a:lnTo>
                <a:lnTo>
                  <a:pt x="51440" y="28530"/>
                </a:lnTo>
                <a:lnTo>
                  <a:pt x="51620" y="28680"/>
                </a:lnTo>
                <a:lnTo>
                  <a:pt x="51860" y="28710"/>
                </a:lnTo>
                <a:lnTo>
                  <a:pt x="52270" y="28610"/>
                </a:lnTo>
                <a:lnTo>
                  <a:pt x="52510" y="28460"/>
                </a:lnTo>
                <a:lnTo>
                  <a:pt x="52700" y="28260"/>
                </a:lnTo>
                <a:lnTo>
                  <a:pt x="52830" y="28060"/>
                </a:lnTo>
                <a:lnTo>
                  <a:pt x="52980" y="27890"/>
                </a:lnTo>
                <a:lnTo>
                  <a:pt x="53310" y="27740"/>
                </a:lnTo>
                <a:lnTo>
                  <a:pt x="53760" y="27790"/>
                </a:lnTo>
                <a:lnTo>
                  <a:pt x="53730" y="27880"/>
                </a:lnTo>
                <a:lnTo>
                  <a:pt x="53860" y="28460"/>
                </a:lnTo>
                <a:lnTo>
                  <a:pt x="54500" y="29430"/>
                </a:lnTo>
                <a:lnTo>
                  <a:pt x="54640" y="29870"/>
                </a:lnTo>
                <a:lnTo>
                  <a:pt x="54610" y="30100"/>
                </a:lnTo>
                <a:lnTo>
                  <a:pt x="55170" y="30020"/>
                </a:lnTo>
                <a:lnTo>
                  <a:pt x="55480" y="29900"/>
                </a:lnTo>
                <a:lnTo>
                  <a:pt x="55720" y="29760"/>
                </a:lnTo>
                <a:lnTo>
                  <a:pt x="55810" y="29620"/>
                </a:lnTo>
                <a:lnTo>
                  <a:pt x="55740" y="29530"/>
                </a:lnTo>
                <a:lnTo>
                  <a:pt x="55680" y="29440"/>
                </a:lnTo>
                <a:lnTo>
                  <a:pt x="55670" y="29340"/>
                </a:lnTo>
                <a:lnTo>
                  <a:pt x="55920" y="29290"/>
                </a:lnTo>
                <a:lnTo>
                  <a:pt x="56390" y="29280"/>
                </a:lnTo>
                <a:lnTo>
                  <a:pt x="57800" y="29540"/>
                </a:lnTo>
                <a:lnTo>
                  <a:pt x="58170" y="29470"/>
                </a:lnTo>
                <a:lnTo>
                  <a:pt x="58560" y="29340"/>
                </a:lnTo>
                <a:lnTo>
                  <a:pt x="58760" y="29360"/>
                </a:lnTo>
                <a:lnTo>
                  <a:pt x="58760" y="29530"/>
                </a:lnTo>
                <a:lnTo>
                  <a:pt x="58940" y="30290"/>
                </a:lnTo>
                <a:lnTo>
                  <a:pt x="58980" y="30720"/>
                </a:lnTo>
                <a:lnTo>
                  <a:pt x="58990" y="30920"/>
                </a:lnTo>
                <a:lnTo>
                  <a:pt x="58850" y="31190"/>
                </a:lnTo>
                <a:lnTo>
                  <a:pt x="58320" y="31710"/>
                </a:lnTo>
                <a:lnTo>
                  <a:pt x="58100" y="32000"/>
                </a:lnTo>
                <a:lnTo>
                  <a:pt x="57910" y="32410"/>
                </a:lnTo>
                <a:lnTo>
                  <a:pt x="57850" y="32730"/>
                </a:lnTo>
                <a:lnTo>
                  <a:pt x="58030" y="34930"/>
                </a:lnTo>
                <a:lnTo>
                  <a:pt x="58140" y="35570"/>
                </a:lnTo>
                <a:lnTo>
                  <a:pt x="58620" y="36980"/>
                </a:lnTo>
                <a:lnTo>
                  <a:pt x="58620" y="37180"/>
                </a:lnTo>
                <a:lnTo>
                  <a:pt x="58630" y="37250"/>
                </a:lnTo>
                <a:lnTo>
                  <a:pt x="58500" y="37560"/>
                </a:lnTo>
                <a:lnTo>
                  <a:pt x="58310" y="37760"/>
                </a:lnTo>
                <a:lnTo>
                  <a:pt x="58010" y="37940"/>
                </a:lnTo>
                <a:lnTo>
                  <a:pt x="57680" y="38080"/>
                </a:lnTo>
                <a:lnTo>
                  <a:pt x="56570" y="38330"/>
                </a:lnTo>
                <a:lnTo>
                  <a:pt x="56660" y="38760"/>
                </a:lnTo>
                <a:lnTo>
                  <a:pt x="56590" y="39570"/>
                </a:lnTo>
                <a:lnTo>
                  <a:pt x="56750" y="40020"/>
                </a:lnTo>
                <a:lnTo>
                  <a:pt x="57000" y="40140"/>
                </a:lnTo>
                <a:lnTo>
                  <a:pt x="57180" y="40320"/>
                </a:lnTo>
                <a:lnTo>
                  <a:pt x="57420" y="40790"/>
                </a:lnTo>
                <a:lnTo>
                  <a:pt x="57470" y="40880"/>
                </a:lnTo>
                <a:lnTo>
                  <a:pt x="57540" y="41110"/>
                </a:lnTo>
                <a:lnTo>
                  <a:pt x="57590" y="41600"/>
                </a:lnTo>
                <a:lnTo>
                  <a:pt x="57630" y="41770"/>
                </a:lnTo>
                <a:lnTo>
                  <a:pt x="57790" y="41900"/>
                </a:lnTo>
                <a:lnTo>
                  <a:pt x="58170" y="41970"/>
                </a:lnTo>
                <a:lnTo>
                  <a:pt x="58340" y="42080"/>
                </a:lnTo>
                <a:lnTo>
                  <a:pt x="58610" y="42460"/>
                </a:lnTo>
                <a:lnTo>
                  <a:pt x="58720" y="42770"/>
                </a:lnTo>
                <a:lnTo>
                  <a:pt x="58750" y="42840"/>
                </a:lnTo>
                <a:lnTo>
                  <a:pt x="58740" y="43250"/>
                </a:lnTo>
                <a:lnTo>
                  <a:pt x="58590" y="43750"/>
                </a:lnTo>
                <a:lnTo>
                  <a:pt x="58370" y="44160"/>
                </a:lnTo>
                <a:lnTo>
                  <a:pt x="58070" y="44540"/>
                </a:lnTo>
                <a:lnTo>
                  <a:pt x="57750" y="44740"/>
                </a:lnTo>
                <a:lnTo>
                  <a:pt x="57420" y="44630"/>
                </a:lnTo>
                <a:lnTo>
                  <a:pt x="57340" y="4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