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Be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50" y="63130"/>
                </a:moveTo>
                <a:lnTo>
                  <a:pt x="53430" y="63460"/>
                </a:lnTo>
                <a:lnTo>
                  <a:pt x="53540" y="63680"/>
                </a:lnTo>
                <a:lnTo>
                  <a:pt x="54030" y="64840"/>
                </a:lnTo>
                <a:lnTo>
                  <a:pt x="54220" y="65440"/>
                </a:lnTo>
                <a:lnTo>
                  <a:pt x="54580" y="66040"/>
                </a:lnTo>
                <a:lnTo>
                  <a:pt x="54640" y="66230"/>
                </a:lnTo>
                <a:lnTo>
                  <a:pt x="54780" y="66420"/>
                </a:lnTo>
                <a:lnTo>
                  <a:pt x="54880" y="66740"/>
                </a:lnTo>
                <a:lnTo>
                  <a:pt x="55050" y="66940"/>
                </a:lnTo>
                <a:lnTo>
                  <a:pt x="55170" y="67020"/>
                </a:lnTo>
                <a:lnTo>
                  <a:pt x="55290" y="67020"/>
                </a:lnTo>
                <a:lnTo>
                  <a:pt x="55410" y="67010"/>
                </a:lnTo>
                <a:lnTo>
                  <a:pt x="55510" y="67030"/>
                </a:lnTo>
                <a:lnTo>
                  <a:pt x="55610" y="67090"/>
                </a:lnTo>
                <a:lnTo>
                  <a:pt x="55700" y="67120"/>
                </a:lnTo>
                <a:lnTo>
                  <a:pt x="55960" y="67160"/>
                </a:lnTo>
                <a:lnTo>
                  <a:pt x="56080" y="67210"/>
                </a:lnTo>
                <a:lnTo>
                  <a:pt x="56230" y="67360"/>
                </a:lnTo>
                <a:lnTo>
                  <a:pt x="56250" y="67430"/>
                </a:lnTo>
                <a:lnTo>
                  <a:pt x="56240" y="67520"/>
                </a:lnTo>
                <a:lnTo>
                  <a:pt x="56290" y="67610"/>
                </a:lnTo>
                <a:lnTo>
                  <a:pt x="56290" y="67700"/>
                </a:lnTo>
                <a:lnTo>
                  <a:pt x="56150" y="68110"/>
                </a:lnTo>
                <a:lnTo>
                  <a:pt x="56040" y="68260"/>
                </a:lnTo>
                <a:lnTo>
                  <a:pt x="55990" y="68340"/>
                </a:lnTo>
                <a:lnTo>
                  <a:pt x="55940" y="68590"/>
                </a:lnTo>
                <a:lnTo>
                  <a:pt x="55930" y="68710"/>
                </a:lnTo>
                <a:lnTo>
                  <a:pt x="55950" y="68840"/>
                </a:lnTo>
                <a:lnTo>
                  <a:pt x="55990" y="68940"/>
                </a:lnTo>
                <a:lnTo>
                  <a:pt x="56210" y="69180"/>
                </a:lnTo>
                <a:lnTo>
                  <a:pt x="56300" y="69380"/>
                </a:lnTo>
                <a:lnTo>
                  <a:pt x="56340" y="69680"/>
                </a:lnTo>
                <a:lnTo>
                  <a:pt x="56240" y="70870"/>
                </a:lnTo>
                <a:lnTo>
                  <a:pt x="56250" y="71070"/>
                </a:lnTo>
                <a:lnTo>
                  <a:pt x="56540" y="71680"/>
                </a:lnTo>
                <a:lnTo>
                  <a:pt x="55550" y="71800"/>
                </a:lnTo>
                <a:lnTo>
                  <a:pt x="55150" y="71780"/>
                </a:lnTo>
                <a:lnTo>
                  <a:pt x="54940" y="71870"/>
                </a:lnTo>
                <a:lnTo>
                  <a:pt x="54910" y="72080"/>
                </a:lnTo>
                <a:lnTo>
                  <a:pt x="54960" y="72340"/>
                </a:lnTo>
                <a:lnTo>
                  <a:pt x="54970" y="72590"/>
                </a:lnTo>
                <a:lnTo>
                  <a:pt x="54900" y="72890"/>
                </a:lnTo>
                <a:lnTo>
                  <a:pt x="54710" y="73060"/>
                </a:lnTo>
                <a:lnTo>
                  <a:pt x="54490" y="73150"/>
                </a:lnTo>
                <a:lnTo>
                  <a:pt x="53840" y="73300"/>
                </a:lnTo>
                <a:lnTo>
                  <a:pt x="53560" y="73470"/>
                </a:lnTo>
                <a:lnTo>
                  <a:pt x="53450" y="73570"/>
                </a:lnTo>
                <a:lnTo>
                  <a:pt x="53410" y="73650"/>
                </a:lnTo>
                <a:lnTo>
                  <a:pt x="53400" y="73710"/>
                </a:lnTo>
                <a:lnTo>
                  <a:pt x="53330" y="73850"/>
                </a:lnTo>
                <a:lnTo>
                  <a:pt x="53250" y="74190"/>
                </a:lnTo>
                <a:lnTo>
                  <a:pt x="53100" y="74170"/>
                </a:lnTo>
                <a:lnTo>
                  <a:pt x="52610" y="74050"/>
                </a:lnTo>
                <a:lnTo>
                  <a:pt x="52400" y="73930"/>
                </a:lnTo>
                <a:lnTo>
                  <a:pt x="52140" y="73680"/>
                </a:lnTo>
                <a:lnTo>
                  <a:pt x="50560" y="71630"/>
                </a:lnTo>
                <a:lnTo>
                  <a:pt x="50500" y="71520"/>
                </a:lnTo>
                <a:lnTo>
                  <a:pt x="49980" y="70800"/>
                </a:lnTo>
                <a:lnTo>
                  <a:pt x="49860" y="70700"/>
                </a:lnTo>
                <a:lnTo>
                  <a:pt x="49690" y="70660"/>
                </a:lnTo>
                <a:lnTo>
                  <a:pt x="49340" y="70650"/>
                </a:lnTo>
                <a:lnTo>
                  <a:pt x="49110" y="70570"/>
                </a:lnTo>
                <a:lnTo>
                  <a:pt x="48950" y="70440"/>
                </a:lnTo>
                <a:lnTo>
                  <a:pt x="48800" y="70150"/>
                </a:lnTo>
                <a:lnTo>
                  <a:pt x="48580" y="69930"/>
                </a:lnTo>
                <a:lnTo>
                  <a:pt x="48140" y="69780"/>
                </a:lnTo>
                <a:lnTo>
                  <a:pt x="48110" y="69960"/>
                </a:lnTo>
                <a:lnTo>
                  <a:pt x="48100" y="70040"/>
                </a:lnTo>
                <a:lnTo>
                  <a:pt x="48070" y="70140"/>
                </a:lnTo>
                <a:lnTo>
                  <a:pt x="48040" y="70200"/>
                </a:lnTo>
                <a:lnTo>
                  <a:pt x="47960" y="70210"/>
                </a:lnTo>
                <a:lnTo>
                  <a:pt x="47840" y="70160"/>
                </a:lnTo>
                <a:lnTo>
                  <a:pt x="47610" y="70010"/>
                </a:lnTo>
                <a:lnTo>
                  <a:pt x="47440" y="69980"/>
                </a:lnTo>
                <a:lnTo>
                  <a:pt x="46960" y="70080"/>
                </a:lnTo>
                <a:lnTo>
                  <a:pt x="46060" y="69610"/>
                </a:lnTo>
                <a:lnTo>
                  <a:pt x="45540" y="69610"/>
                </a:lnTo>
                <a:lnTo>
                  <a:pt x="45070" y="69520"/>
                </a:lnTo>
                <a:lnTo>
                  <a:pt x="44340" y="69070"/>
                </a:lnTo>
                <a:lnTo>
                  <a:pt x="44220" y="68530"/>
                </a:lnTo>
                <a:lnTo>
                  <a:pt x="44140" y="68460"/>
                </a:lnTo>
                <a:lnTo>
                  <a:pt x="43930" y="68320"/>
                </a:lnTo>
                <a:lnTo>
                  <a:pt x="43620" y="68210"/>
                </a:lnTo>
                <a:lnTo>
                  <a:pt x="43070" y="67830"/>
                </a:lnTo>
                <a:lnTo>
                  <a:pt x="42830" y="67500"/>
                </a:lnTo>
                <a:lnTo>
                  <a:pt x="42490" y="66580"/>
                </a:lnTo>
                <a:lnTo>
                  <a:pt x="42380" y="66400"/>
                </a:lnTo>
                <a:lnTo>
                  <a:pt x="42270" y="66310"/>
                </a:lnTo>
                <a:lnTo>
                  <a:pt x="42160" y="66290"/>
                </a:lnTo>
                <a:lnTo>
                  <a:pt x="42140" y="66270"/>
                </a:lnTo>
                <a:lnTo>
                  <a:pt x="42180" y="66230"/>
                </a:lnTo>
                <a:lnTo>
                  <a:pt x="42330" y="66150"/>
                </a:lnTo>
                <a:lnTo>
                  <a:pt x="42500" y="66010"/>
                </a:lnTo>
                <a:lnTo>
                  <a:pt x="42690" y="65820"/>
                </a:lnTo>
                <a:lnTo>
                  <a:pt x="42740" y="65560"/>
                </a:lnTo>
                <a:lnTo>
                  <a:pt x="42620" y="65330"/>
                </a:lnTo>
                <a:lnTo>
                  <a:pt x="42000" y="64610"/>
                </a:lnTo>
                <a:lnTo>
                  <a:pt x="41860" y="63980"/>
                </a:lnTo>
                <a:lnTo>
                  <a:pt x="41740" y="63880"/>
                </a:lnTo>
                <a:lnTo>
                  <a:pt x="41550" y="63750"/>
                </a:lnTo>
                <a:lnTo>
                  <a:pt x="41360" y="63690"/>
                </a:lnTo>
                <a:lnTo>
                  <a:pt x="41070" y="63530"/>
                </a:lnTo>
                <a:lnTo>
                  <a:pt x="40970" y="63410"/>
                </a:lnTo>
                <a:lnTo>
                  <a:pt x="40940" y="63260"/>
                </a:lnTo>
                <a:lnTo>
                  <a:pt x="40920" y="63050"/>
                </a:lnTo>
                <a:lnTo>
                  <a:pt x="40920" y="62930"/>
                </a:lnTo>
                <a:lnTo>
                  <a:pt x="40940" y="62830"/>
                </a:lnTo>
                <a:lnTo>
                  <a:pt x="41050" y="62540"/>
                </a:lnTo>
                <a:lnTo>
                  <a:pt x="41070" y="62260"/>
                </a:lnTo>
                <a:lnTo>
                  <a:pt x="40990" y="62050"/>
                </a:lnTo>
                <a:lnTo>
                  <a:pt x="40560" y="61480"/>
                </a:lnTo>
                <a:lnTo>
                  <a:pt x="40450" y="61220"/>
                </a:lnTo>
                <a:lnTo>
                  <a:pt x="40390" y="61000"/>
                </a:lnTo>
                <a:lnTo>
                  <a:pt x="40380" y="60870"/>
                </a:lnTo>
                <a:lnTo>
                  <a:pt x="40420" y="60550"/>
                </a:lnTo>
                <a:lnTo>
                  <a:pt x="40950" y="60550"/>
                </a:lnTo>
                <a:lnTo>
                  <a:pt x="41060" y="60570"/>
                </a:lnTo>
                <a:lnTo>
                  <a:pt x="41160" y="60540"/>
                </a:lnTo>
                <a:lnTo>
                  <a:pt x="41170" y="60440"/>
                </a:lnTo>
                <a:lnTo>
                  <a:pt x="41150" y="60330"/>
                </a:lnTo>
                <a:lnTo>
                  <a:pt x="41160" y="60220"/>
                </a:lnTo>
                <a:lnTo>
                  <a:pt x="41240" y="60080"/>
                </a:lnTo>
                <a:lnTo>
                  <a:pt x="41230" y="60020"/>
                </a:lnTo>
                <a:lnTo>
                  <a:pt x="41210" y="59940"/>
                </a:lnTo>
                <a:lnTo>
                  <a:pt x="41220" y="59850"/>
                </a:lnTo>
                <a:lnTo>
                  <a:pt x="41320" y="59650"/>
                </a:lnTo>
                <a:lnTo>
                  <a:pt x="41380" y="59500"/>
                </a:lnTo>
                <a:lnTo>
                  <a:pt x="41480" y="59430"/>
                </a:lnTo>
                <a:lnTo>
                  <a:pt x="41650" y="59350"/>
                </a:lnTo>
                <a:lnTo>
                  <a:pt x="42000" y="59220"/>
                </a:lnTo>
                <a:lnTo>
                  <a:pt x="42250" y="59100"/>
                </a:lnTo>
                <a:lnTo>
                  <a:pt x="42300" y="59110"/>
                </a:lnTo>
                <a:lnTo>
                  <a:pt x="42360" y="59160"/>
                </a:lnTo>
                <a:lnTo>
                  <a:pt x="42460" y="59320"/>
                </a:lnTo>
                <a:lnTo>
                  <a:pt x="42570" y="59450"/>
                </a:lnTo>
                <a:lnTo>
                  <a:pt x="42800" y="59390"/>
                </a:lnTo>
                <a:lnTo>
                  <a:pt x="43530" y="59410"/>
                </a:lnTo>
                <a:lnTo>
                  <a:pt x="43590" y="59330"/>
                </a:lnTo>
                <a:lnTo>
                  <a:pt x="43660" y="59200"/>
                </a:lnTo>
                <a:lnTo>
                  <a:pt x="43630" y="59080"/>
                </a:lnTo>
                <a:lnTo>
                  <a:pt x="43600" y="59010"/>
                </a:lnTo>
                <a:lnTo>
                  <a:pt x="43490" y="58860"/>
                </a:lnTo>
                <a:lnTo>
                  <a:pt x="43980" y="58690"/>
                </a:lnTo>
                <a:lnTo>
                  <a:pt x="45800" y="58900"/>
                </a:lnTo>
                <a:lnTo>
                  <a:pt x="46350" y="58530"/>
                </a:lnTo>
                <a:lnTo>
                  <a:pt x="46550" y="58460"/>
                </a:lnTo>
                <a:lnTo>
                  <a:pt x="46740" y="58530"/>
                </a:lnTo>
                <a:lnTo>
                  <a:pt x="46800" y="58570"/>
                </a:lnTo>
                <a:lnTo>
                  <a:pt x="46880" y="58700"/>
                </a:lnTo>
                <a:lnTo>
                  <a:pt x="46800" y="58910"/>
                </a:lnTo>
                <a:lnTo>
                  <a:pt x="46790" y="58990"/>
                </a:lnTo>
                <a:lnTo>
                  <a:pt x="46790" y="59100"/>
                </a:lnTo>
                <a:lnTo>
                  <a:pt x="46860" y="59380"/>
                </a:lnTo>
                <a:lnTo>
                  <a:pt x="46870" y="59520"/>
                </a:lnTo>
                <a:lnTo>
                  <a:pt x="46870" y="59650"/>
                </a:lnTo>
                <a:lnTo>
                  <a:pt x="46800" y="59930"/>
                </a:lnTo>
                <a:lnTo>
                  <a:pt x="46800" y="60060"/>
                </a:lnTo>
                <a:lnTo>
                  <a:pt x="46900" y="60160"/>
                </a:lnTo>
                <a:lnTo>
                  <a:pt x="47220" y="60260"/>
                </a:lnTo>
                <a:lnTo>
                  <a:pt x="47580" y="60300"/>
                </a:lnTo>
                <a:lnTo>
                  <a:pt x="47850" y="60400"/>
                </a:lnTo>
                <a:lnTo>
                  <a:pt x="48060" y="60580"/>
                </a:lnTo>
                <a:lnTo>
                  <a:pt x="48610" y="61510"/>
                </a:lnTo>
                <a:lnTo>
                  <a:pt x="48810" y="61710"/>
                </a:lnTo>
                <a:lnTo>
                  <a:pt x="49060" y="61860"/>
                </a:lnTo>
                <a:lnTo>
                  <a:pt x="49580" y="62000"/>
                </a:lnTo>
                <a:lnTo>
                  <a:pt x="49830" y="62140"/>
                </a:lnTo>
                <a:lnTo>
                  <a:pt x="50000" y="62260"/>
                </a:lnTo>
                <a:lnTo>
                  <a:pt x="49790" y="62610"/>
                </a:lnTo>
                <a:lnTo>
                  <a:pt x="50300" y="62840"/>
                </a:lnTo>
                <a:lnTo>
                  <a:pt x="50510" y="62900"/>
                </a:lnTo>
                <a:lnTo>
                  <a:pt x="50850" y="62900"/>
                </a:lnTo>
                <a:lnTo>
                  <a:pt x="51040" y="62940"/>
                </a:lnTo>
                <a:lnTo>
                  <a:pt x="51210" y="63060"/>
                </a:lnTo>
                <a:lnTo>
                  <a:pt x="51300" y="63280"/>
                </a:lnTo>
                <a:lnTo>
                  <a:pt x="51350" y="63360"/>
                </a:lnTo>
                <a:lnTo>
                  <a:pt x="51530" y="63440"/>
                </a:lnTo>
                <a:lnTo>
                  <a:pt x="52260" y="63420"/>
                </a:lnTo>
                <a:lnTo>
                  <a:pt x="53150" y="63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