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Albania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Dibë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340" y="45230"/>
                </a:moveTo>
                <a:lnTo>
                  <a:pt x="57340" y="45220"/>
                </a:lnTo>
                <a:lnTo>
                  <a:pt x="56830" y="44480"/>
                </a:lnTo>
                <a:lnTo>
                  <a:pt x="56710" y="44170"/>
                </a:lnTo>
                <a:lnTo>
                  <a:pt x="56650" y="43770"/>
                </a:lnTo>
                <a:lnTo>
                  <a:pt x="56640" y="43470"/>
                </a:lnTo>
                <a:lnTo>
                  <a:pt x="56690" y="43210"/>
                </a:lnTo>
                <a:lnTo>
                  <a:pt x="56480" y="43250"/>
                </a:lnTo>
                <a:lnTo>
                  <a:pt x="56160" y="43350"/>
                </a:lnTo>
                <a:lnTo>
                  <a:pt x="55870" y="43290"/>
                </a:lnTo>
                <a:lnTo>
                  <a:pt x="55600" y="43200"/>
                </a:lnTo>
                <a:lnTo>
                  <a:pt x="55460" y="43210"/>
                </a:lnTo>
                <a:lnTo>
                  <a:pt x="55370" y="43260"/>
                </a:lnTo>
                <a:lnTo>
                  <a:pt x="55310" y="43330"/>
                </a:lnTo>
                <a:lnTo>
                  <a:pt x="55220" y="43350"/>
                </a:lnTo>
                <a:lnTo>
                  <a:pt x="55120" y="43220"/>
                </a:lnTo>
                <a:lnTo>
                  <a:pt x="55020" y="43200"/>
                </a:lnTo>
                <a:lnTo>
                  <a:pt x="54900" y="43250"/>
                </a:lnTo>
                <a:lnTo>
                  <a:pt x="54670" y="43540"/>
                </a:lnTo>
                <a:lnTo>
                  <a:pt x="54530" y="43660"/>
                </a:lnTo>
                <a:lnTo>
                  <a:pt x="54370" y="43720"/>
                </a:lnTo>
                <a:lnTo>
                  <a:pt x="54180" y="43760"/>
                </a:lnTo>
                <a:lnTo>
                  <a:pt x="53860" y="43750"/>
                </a:lnTo>
                <a:lnTo>
                  <a:pt x="53600" y="43640"/>
                </a:lnTo>
                <a:lnTo>
                  <a:pt x="53400" y="43620"/>
                </a:lnTo>
                <a:lnTo>
                  <a:pt x="53190" y="43630"/>
                </a:lnTo>
                <a:lnTo>
                  <a:pt x="53000" y="43710"/>
                </a:lnTo>
                <a:lnTo>
                  <a:pt x="52840" y="43810"/>
                </a:lnTo>
                <a:lnTo>
                  <a:pt x="52500" y="44080"/>
                </a:lnTo>
                <a:lnTo>
                  <a:pt x="52430" y="44180"/>
                </a:lnTo>
                <a:lnTo>
                  <a:pt x="52350" y="44240"/>
                </a:lnTo>
                <a:lnTo>
                  <a:pt x="52260" y="44280"/>
                </a:lnTo>
                <a:lnTo>
                  <a:pt x="52120" y="44310"/>
                </a:lnTo>
                <a:lnTo>
                  <a:pt x="52040" y="44350"/>
                </a:lnTo>
                <a:lnTo>
                  <a:pt x="51980" y="44380"/>
                </a:lnTo>
                <a:lnTo>
                  <a:pt x="51850" y="44540"/>
                </a:lnTo>
                <a:lnTo>
                  <a:pt x="50130" y="43930"/>
                </a:lnTo>
                <a:lnTo>
                  <a:pt x="49820" y="43690"/>
                </a:lnTo>
                <a:lnTo>
                  <a:pt x="48960" y="42760"/>
                </a:lnTo>
                <a:lnTo>
                  <a:pt x="48320" y="42770"/>
                </a:lnTo>
                <a:lnTo>
                  <a:pt x="48200" y="42940"/>
                </a:lnTo>
                <a:lnTo>
                  <a:pt x="47950" y="43180"/>
                </a:lnTo>
                <a:lnTo>
                  <a:pt x="47800" y="43210"/>
                </a:lnTo>
                <a:lnTo>
                  <a:pt x="47660" y="43130"/>
                </a:lnTo>
                <a:lnTo>
                  <a:pt x="47460" y="42800"/>
                </a:lnTo>
                <a:lnTo>
                  <a:pt x="47300" y="42620"/>
                </a:lnTo>
                <a:lnTo>
                  <a:pt x="46920" y="42390"/>
                </a:lnTo>
                <a:lnTo>
                  <a:pt x="46500" y="42040"/>
                </a:lnTo>
                <a:lnTo>
                  <a:pt x="46430" y="41910"/>
                </a:lnTo>
                <a:lnTo>
                  <a:pt x="46390" y="41790"/>
                </a:lnTo>
                <a:lnTo>
                  <a:pt x="46360" y="41690"/>
                </a:lnTo>
                <a:lnTo>
                  <a:pt x="46230" y="41510"/>
                </a:lnTo>
                <a:lnTo>
                  <a:pt x="46200" y="41420"/>
                </a:lnTo>
                <a:lnTo>
                  <a:pt x="46170" y="41290"/>
                </a:lnTo>
                <a:lnTo>
                  <a:pt x="46120" y="41090"/>
                </a:lnTo>
                <a:lnTo>
                  <a:pt x="45640" y="40370"/>
                </a:lnTo>
                <a:lnTo>
                  <a:pt x="45200" y="39880"/>
                </a:lnTo>
                <a:lnTo>
                  <a:pt x="44930" y="39660"/>
                </a:lnTo>
                <a:lnTo>
                  <a:pt x="44740" y="39540"/>
                </a:lnTo>
                <a:lnTo>
                  <a:pt x="44480" y="39530"/>
                </a:lnTo>
                <a:lnTo>
                  <a:pt x="43590" y="38820"/>
                </a:lnTo>
                <a:lnTo>
                  <a:pt x="42780" y="37810"/>
                </a:lnTo>
                <a:lnTo>
                  <a:pt x="42600" y="37050"/>
                </a:lnTo>
                <a:lnTo>
                  <a:pt x="42620" y="36830"/>
                </a:lnTo>
                <a:lnTo>
                  <a:pt x="42550" y="36600"/>
                </a:lnTo>
                <a:lnTo>
                  <a:pt x="42440" y="36430"/>
                </a:lnTo>
                <a:lnTo>
                  <a:pt x="42100" y="36050"/>
                </a:lnTo>
                <a:lnTo>
                  <a:pt x="42050" y="35920"/>
                </a:lnTo>
                <a:lnTo>
                  <a:pt x="42080" y="35810"/>
                </a:lnTo>
                <a:lnTo>
                  <a:pt x="42150" y="35730"/>
                </a:lnTo>
                <a:lnTo>
                  <a:pt x="42240" y="35350"/>
                </a:lnTo>
                <a:lnTo>
                  <a:pt x="42180" y="34060"/>
                </a:lnTo>
                <a:lnTo>
                  <a:pt x="42270" y="33560"/>
                </a:lnTo>
                <a:lnTo>
                  <a:pt x="42350" y="33580"/>
                </a:lnTo>
                <a:lnTo>
                  <a:pt x="42530" y="33670"/>
                </a:lnTo>
                <a:lnTo>
                  <a:pt x="42790" y="33860"/>
                </a:lnTo>
                <a:lnTo>
                  <a:pt x="43290" y="33980"/>
                </a:lnTo>
                <a:lnTo>
                  <a:pt x="43610" y="33940"/>
                </a:lnTo>
                <a:lnTo>
                  <a:pt x="44020" y="33810"/>
                </a:lnTo>
                <a:lnTo>
                  <a:pt x="44370" y="33620"/>
                </a:lnTo>
                <a:lnTo>
                  <a:pt x="44440" y="33670"/>
                </a:lnTo>
                <a:lnTo>
                  <a:pt x="44580" y="33930"/>
                </a:lnTo>
                <a:lnTo>
                  <a:pt x="44670" y="34030"/>
                </a:lnTo>
                <a:lnTo>
                  <a:pt x="44820" y="34130"/>
                </a:lnTo>
                <a:lnTo>
                  <a:pt x="45290" y="34280"/>
                </a:lnTo>
                <a:lnTo>
                  <a:pt x="45430" y="34230"/>
                </a:lnTo>
                <a:lnTo>
                  <a:pt x="45510" y="34110"/>
                </a:lnTo>
                <a:lnTo>
                  <a:pt x="45520" y="33990"/>
                </a:lnTo>
                <a:lnTo>
                  <a:pt x="45540" y="33910"/>
                </a:lnTo>
                <a:lnTo>
                  <a:pt x="45610" y="33850"/>
                </a:lnTo>
                <a:lnTo>
                  <a:pt x="45890" y="33640"/>
                </a:lnTo>
                <a:lnTo>
                  <a:pt x="46040" y="33600"/>
                </a:lnTo>
                <a:lnTo>
                  <a:pt x="46270" y="33610"/>
                </a:lnTo>
                <a:lnTo>
                  <a:pt x="47060" y="33750"/>
                </a:lnTo>
                <a:lnTo>
                  <a:pt x="47260" y="33690"/>
                </a:lnTo>
                <a:lnTo>
                  <a:pt x="47410" y="33560"/>
                </a:lnTo>
                <a:lnTo>
                  <a:pt x="47500" y="33400"/>
                </a:lnTo>
                <a:lnTo>
                  <a:pt x="47590" y="33030"/>
                </a:lnTo>
                <a:lnTo>
                  <a:pt x="47690" y="32900"/>
                </a:lnTo>
                <a:lnTo>
                  <a:pt x="47860" y="32780"/>
                </a:lnTo>
                <a:lnTo>
                  <a:pt x="50030" y="31890"/>
                </a:lnTo>
                <a:lnTo>
                  <a:pt x="50210" y="31620"/>
                </a:lnTo>
                <a:lnTo>
                  <a:pt x="50220" y="31440"/>
                </a:lnTo>
                <a:lnTo>
                  <a:pt x="50210" y="31010"/>
                </a:lnTo>
                <a:lnTo>
                  <a:pt x="50100" y="30800"/>
                </a:lnTo>
                <a:lnTo>
                  <a:pt x="49130" y="29950"/>
                </a:lnTo>
                <a:lnTo>
                  <a:pt x="49090" y="29850"/>
                </a:lnTo>
                <a:lnTo>
                  <a:pt x="49150" y="29770"/>
                </a:lnTo>
                <a:lnTo>
                  <a:pt x="49290" y="29730"/>
                </a:lnTo>
                <a:lnTo>
                  <a:pt x="49530" y="29700"/>
                </a:lnTo>
                <a:lnTo>
                  <a:pt x="49810" y="29650"/>
                </a:lnTo>
                <a:lnTo>
                  <a:pt x="50090" y="29530"/>
                </a:lnTo>
                <a:lnTo>
                  <a:pt x="50290" y="29260"/>
                </a:lnTo>
                <a:lnTo>
                  <a:pt x="50580" y="28960"/>
                </a:lnTo>
                <a:lnTo>
                  <a:pt x="50830" y="28780"/>
                </a:lnTo>
                <a:lnTo>
                  <a:pt x="51200" y="28140"/>
                </a:lnTo>
                <a:lnTo>
                  <a:pt x="51200" y="27710"/>
                </a:lnTo>
                <a:lnTo>
                  <a:pt x="51360" y="27920"/>
                </a:lnTo>
                <a:lnTo>
                  <a:pt x="51370" y="28000"/>
                </a:lnTo>
                <a:lnTo>
                  <a:pt x="51370" y="28120"/>
                </a:lnTo>
                <a:lnTo>
                  <a:pt x="51360" y="28220"/>
                </a:lnTo>
                <a:lnTo>
                  <a:pt x="51380" y="28370"/>
                </a:lnTo>
                <a:lnTo>
                  <a:pt x="51440" y="28530"/>
                </a:lnTo>
                <a:lnTo>
                  <a:pt x="51620" y="28680"/>
                </a:lnTo>
                <a:lnTo>
                  <a:pt x="51860" y="28710"/>
                </a:lnTo>
                <a:lnTo>
                  <a:pt x="52270" y="28610"/>
                </a:lnTo>
                <a:lnTo>
                  <a:pt x="52510" y="28460"/>
                </a:lnTo>
                <a:lnTo>
                  <a:pt x="52700" y="28260"/>
                </a:lnTo>
                <a:lnTo>
                  <a:pt x="52830" y="28060"/>
                </a:lnTo>
                <a:lnTo>
                  <a:pt x="52980" y="27890"/>
                </a:lnTo>
                <a:lnTo>
                  <a:pt x="53310" y="27740"/>
                </a:lnTo>
                <a:lnTo>
                  <a:pt x="53760" y="27790"/>
                </a:lnTo>
                <a:lnTo>
                  <a:pt x="53730" y="27880"/>
                </a:lnTo>
                <a:lnTo>
                  <a:pt x="53860" y="28460"/>
                </a:lnTo>
                <a:lnTo>
                  <a:pt x="54500" y="29430"/>
                </a:lnTo>
                <a:lnTo>
                  <a:pt x="54640" y="29870"/>
                </a:lnTo>
                <a:lnTo>
                  <a:pt x="54610" y="30100"/>
                </a:lnTo>
                <a:lnTo>
                  <a:pt x="55170" y="30020"/>
                </a:lnTo>
                <a:lnTo>
                  <a:pt x="55480" y="29900"/>
                </a:lnTo>
                <a:lnTo>
                  <a:pt x="55720" y="29760"/>
                </a:lnTo>
                <a:lnTo>
                  <a:pt x="55810" y="29620"/>
                </a:lnTo>
                <a:lnTo>
                  <a:pt x="55740" y="29530"/>
                </a:lnTo>
                <a:lnTo>
                  <a:pt x="55680" y="29440"/>
                </a:lnTo>
                <a:lnTo>
                  <a:pt x="55670" y="29340"/>
                </a:lnTo>
                <a:lnTo>
                  <a:pt x="55920" y="29290"/>
                </a:lnTo>
                <a:lnTo>
                  <a:pt x="56390" y="29280"/>
                </a:lnTo>
                <a:lnTo>
                  <a:pt x="57800" y="29540"/>
                </a:lnTo>
                <a:lnTo>
                  <a:pt x="58170" y="29470"/>
                </a:lnTo>
                <a:lnTo>
                  <a:pt x="58560" y="29340"/>
                </a:lnTo>
                <a:lnTo>
                  <a:pt x="58760" y="29360"/>
                </a:lnTo>
                <a:lnTo>
                  <a:pt x="58760" y="29530"/>
                </a:lnTo>
                <a:lnTo>
                  <a:pt x="58940" y="30290"/>
                </a:lnTo>
                <a:lnTo>
                  <a:pt x="58980" y="30720"/>
                </a:lnTo>
                <a:lnTo>
                  <a:pt x="58990" y="30920"/>
                </a:lnTo>
                <a:lnTo>
                  <a:pt x="58850" y="31190"/>
                </a:lnTo>
                <a:lnTo>
                  <a:pt x="58320" y="31710"/>
                </a:lnTo>
                <a:lnTo>
                  <a:pt x="58100" y="32000"/>
                </a:lnTo>
                <a:lnTo>
                  <a:pt x="57910" y="32410"/>
                </a:lnTo>
                <a:lnTo>
                  <a:pt x="57850" y="32730"/>
                </a:lnTo>
                <a:lnTo>
                  <a:pt x="58030" y="34930"/>
                </a:lnTo>
                <a:lnTo>
                  <a:pt x="58140" y="35570"/>
                </a:lnTo>
                <a:lnTo>
                  <a:pt x="58620" y="36980"/>
                </a:lnTo>
                <a:lnTo>
                  <a:pt x="58620" y="37180"/>
                </a:lnTo>
                <a:lnTo>
                  <a:pt x="58630" y="37250"/>
                </a:lnTo>
                <a:lnTo>
                  <a:pt x="58500" y="37560"/>
                </a:lnTo>
                <a:lnTo>
                  <a:pt x="58310" y="37760"/>
                </a:lnTo>
                <a:lnTo>
                  <a:pt x="58010" y="37940"/>
                </a:lnTo>
                <a:lnTo>
                  <a:pt x="57680" y="38080"/>
                </a:lnTo>
                <a:lnTo>
                  <a:pt x="56570" y="38330"/>
                </a:lnTo>
                <a:lnTo>
                  <a:pt x="56660" y="38760"/>
                </a:lnTo>
                <a:lnTo>
                  <a:pt x="56590" y="39570"/>
                </a:lnTo>
                <a:lnTo>
                  <a:pt x="56750" y="40020"/>
                </a:lnTo>
                <a:lnTo>
                  <a:pt x="57000" y="40140"/>
                </a:lnTo>
                <a:lnTo>
                  <a:pt x="57180" y="40320"/>
                </a:lnTo>
                <a:lnTo>
                  <a:pt x="57420" y="40790"/>
                </a:lnTo>
                <a:lnTo>
                  <a:pt x="57470" y="40880"/>
                </a:lnTo>
                <a:lnTo>
                  <a:pt x="57540" y="41110"/>
                </a:lnTo>
                <a:lnTo>
                  <a:pt x="57590" y="41600"/>
                </a:lnTo>
                <a:lnTo>
                  <a:pt x="57630" y="41770"/>
                </a:lnTo>
                <a:lnTo>
                  <a:pt x="57790" y="41900"/>
                </a:lnTo>
                <a:lnTo>
                  <a:pt x="58170" y="41970"/>
                </a:lnTo>
                <a:lnTo>
                  <a:pt x="58340" y="42080"/>
                </a:lnTo>
                <a:lnTo>
                  <a:pt x="58610" y="42460"/>
                </a:lnTo>
                <a:lnTo>
                  <a:pt x="58720" y="42770"/>
                </a:lnTo>
                <a:lnTo>
                  <a:pt x="58750" y="42840"/>
                </a:lnTo>
                <a:lnTo>
                  <a:pt x="58740" y="43250"/>
                </a:lnTo>
                <a:lnTo>
                  <a:pt x="58590" y="43750"/>
                </a:lnTo>
                <a:lnTo>
                  <a:pt x="58370" y="44160"/>
                </a:lnTo>
                <a:lnTo>
                  <a:pt x="58070" y="44540"/>
                </a:lnTo>
                <a:lnTo>
                  <a:pt x="57750" y="44740"/>
                </a:lnTo>
                <a:lnTo>
                  <a:pt x="57420" y="44630"/>
                </a:lnTo>
                <a:lnTo>
                  <a:pt x="57340" y="4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ukë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760" y="29360"/>
                </a:moveTo>
                <a:lnTo>
                  <a:pt x="58560" y="29340"/>
                </a:lnTo>
                <a:lnTo>
                  <a:pt x="58170" y="29470"/>
                </a:lnTo>
                <a:lnTo>
                  <a:pt x="57800" y="29540"/>
                </a:lnTo>
                <a:lnTo>
                  <a:pt x="56390" y="29280"/>
                </a:lnTo>
                <a:lnTo>
                  <a:pt x="55920" y="29290"/>
                </a:lnTo>
                <a:lnTo>
                  <a:pt x="55670" y="29340"/>
                </a:lnTo>
                <a:lnTo>
                  <a:pt x="55680" y="29440"/>
                </a:lnTo>
                <a:lnTo>
                  <a:pt x="55740" y="29530"/>
                </a:lnTo>
                <a:lnTo>
                  <a:pt x="55810" y="29620"/>
                </a:lnTo>
                <a:lnTo>
                  <a:pt x="55720" y="29760"/>
                </a:lnTo>
                <a:lnTo>
                  <a:pt x="55480" y="29900"/>
                </a:lnTo>
                <a:lnTo>
                  <a:pt x="55170" y="30020"/>
                </a:lnTo>
                <a:lnTo>
                  <a:pt x="54610" y="30100"/>
                </a:lnTo>
                <a:lnTo>
                  <a:pt x="54640" y="29870"/>
                </a:lnTo>
                <a:lnTo>
                  <a:pt x="54500" y="29430"/>
                </a:lnTo>
                <a:lnTo>
                  <a:pt x="53860" y="28460"/>
                </a:lnTo>
                <a:lnTo>
                  <a:pt x="53730" y="27880"/>
                </a:lnTo>
                <a:lnTo>
                  <a:pt x="53760" y="27790"/>
                </a:lnTo>
                <a:lnTo>
                  <a:pt x="53310" y="27740"/>
                </a:lnTo>
                <a:lnTo>
                  <a:pt x="52980" y="27890"/>
                </a:lnTo>
                <a:lnTo>
                  <a:pt x="52830" y="28060"/>
                </a:lnTo>
                <a:lnTo>
                  <a:pt x="52700" y="28260"/>
                </a:lnTo>
                <a:lnTo>
                  <a:pt x="52510" y="28460"/>
                </a:lnTo>
                <a:lnTo>
                  <a:pt x="52270" y="28610"/>
                </a:lnTo>
                <a:lnTo>
                  <a:pt x="51860" y="28710"/>
                </a:lnTo>
                <a:lnTo>
                  <a:pt x="51620" y="28680"/>
                </a:lnTo>
                <a:lnTo>
                  <a:pt x="51440" y="28530"/>
                </a:lnTo>
                <a:lnTo>
                  <a:pt x="51380" y="28370"/>
                </a:lnTo>
                <a:lnTo>
                  <a:pt x="51360" y="28220"/>
                </a:lnTo>
                <a:lnTo>
                  <a:pt x="51370" y="28120"/>
                </a:lnTo>
                <a:lnTo>
                  <a:pt x="51370" y="28000"/>
                </a:lnTo>
                <a:lnTo>
                  <a:pt x="51360" y="27920"/>
                </a:lnTo>
                <a:lnTo>
                  <a:pt x="51200" y="27710"/>
                </a:lnTo>
                <a:lnTo>
                  <a:pt x="51490" y="27150"/>
                </a:lnTo>
                <a:lnTo>
                  <a:pt x="51560" y="27070"/>
                </a:lnTo>
                <a:lnTo>
                  <a:pt x="51630" y="27010"/>
                </a:lnTo>
                <a:lnTo>
                  <a:pt x="51700" y="26970"/>
                </a:lnTo>
                <a:lnTo>
                  <a:pt x="51760" y="26900"/>
                </a:lnTo>
                <a:lnTo>
                  <a:pt x="51820" y="26820"/>
                </a:lnTo>
                <a:lnTo>
                  <a:pt x="51920" y="26720"/>
                </a:lnTo>
                <a:lnTo>
                  <a:pt x="52350" y="26350"/>
                </a:lnTo>
                <a:lnTo>
                  <a:pt x="52420" y="26250"/>
                </a:lnTo>
                <a:lnTo>
                  <a:pt x="52450" y="26100"/>
                </a:lnTo>
                <a:lnTo>
                  <a:pt x="52430" y="25800"/>
                </a:lnTo>
                <a:lnTo>
                  <a:pt x="52430" y="25570"/>
                </a:lnTo>
                <a:lnTo>
                  <a:pt x="52450" y="25350"/>
                </a:lnTo>
                <a:lnTo>
                  <a:pt x="52520" y="25190"/>
                </a:lnTo>
                <a:lnTo>
                  <a:pt x="52570" y="25030"/>
                </a:lnTo>
                <a:lnTo>
                  <a:pt x="52560" y="24840"/>
                </a:lnTo>
                <a:lnTo>
                  <a:pt x="52360" y="24290"/>
                </a:lnTo>
                <a:lnTo>
                  <a:pt x="52260" y="24090"/>
                </a:lnTo>
                <a:lnTo>
                  <a:pt x="51990" y="23890"/>
                </a:lnTo>
                <a:lnTo>
                  <a:pt x="51320" y="23770"/>
                </a:lnTo>
                <a:lnTo>
                  <a:pt x="50790" y="23280"/>
                </a:lnTo>
                <a:lnTo>
                  <a:pt x="50600" y="22970"/>
                </a:lnTo>
                <a:lnTo>
                  <a:pt x="50450" y="22860"/>
                </a:lnTo>
                <a:lnTo>
                  <a:pt x="50320" y="22880"/>
                </a:lnTo>
                <a:lnTo>
                  <a:pt x="50160" y="22970"/>
                </a:lnTo>
                <a:lnTo>
                  <a:pt x="49990" y="23050"/>
                </a:lnTo>
                <a:lnTo>
                  <a:pt x="49730" y="23060"/>
                </a:lnTo>
                <a:lnTo>
                  <a:pt x="49740" y="23000"/>
                </a:lnTo>
                <a:lnTo>
                  <a:pt x="50070" y="22540"/>
                </a:lnTo>
                <a:lnTo>
                  <a:pt x="50200" y="22130"/>
                </a:lnTo>
                <a:lnTo>
                  <a:pt x="50150" y="21930"/>
                </a:lnTo>
                <a:lnTo>
                  <a:pt x="50040" y="21690"/>
                </a:lnTo>
                <a:lnTo>
                  <a:pt x="50110" y="21450"/>
                </a:lnTo>
                <a:lnTo>
                  <a:pt x="50720" y="20570"/>
                </a:lnTo>
                <a:lnTo>
                  <a:pt x="50880" y="20390"/>
                </a:lnTo>
                <a:lnTo>
                  <a:pt x="51090" y="20230"/>
                </a:lnTo>
                <a:lnTo>
                  <a:pt x="51370" y="20060"/>
                </a:lnTo>
                <a:lnTo>
                  <a:pt x="51770" y="19730"/>
                </a:lnTo>
                <a:lnTo>
                  <a:pt x="52010" y="19270"/>
                </a:lnTo>
                <a:lnTo>
                  <a:pt x="51840" y="18750"/>
                </a:lnTo>
                <a:lnTo>
                  <a:pt x="51160" y="18460"/>
                </a:lnTo>
                <a:lnTo>
                  <a:pt x="50960" y="18410"/>
                </a:lnTo>
                <a:lnTo>
                  <a:pt x="50840" y="18290"/>
                </a:lnTo>
                <a:lnTo>
                  <a:pt x="50750" y="18150"/>
                </a:lnTo>
                <a:lnTo>
                  <a:pt x="50620" y="18040"/>
                </a:lnTo>
                <a:lnTo>
                  <a:pt x="50450" y="18010"/>
                </a:lnTo>
                <a:lnTo>
                  <a:pt x="49910" y="18040"/>
                </a:lnTo>
                <a:lnTo>
                  <a:pt x="47340" y="16790"/>
                </a:lnTo>
                <a:lnTo>
                  <a:pt x="47040" y="16690"/>
                </a:lnTo>
                <a:lnTo>
                  <a:pt x="46510" y="16620"/>
                </a:lnTo>
                <a:lnTo>
                  <a:pt x="46120" y="17000"/>
                </a:lnTo>
                <a:lnTo>
                  <a:pt x="44780" y="16930"/>
                </a:lnTo>
                <a:lnTo>
                  <a:pt x="44630" y="16990"/>
                </a:lnTo>
                <a:lnTo>
                  <a:pt x="44490" y="17090"/>
                </a:lnTo>
                <a:lnTo>
                  <a:pt x="44160" y="17430"/>
                </a:lnTo>
                <a:lnTo>
                  <a:pt x="44020" y="17530"/>
                </a:lnTo>
                <a:lnTo>
                  <a:pt x="43900" y="17580"/>
                </a:lnTo>
                <a:lnTo>
                  <a:pt x="43810" y="17590"/>
                </a:lnTo>
                <a:lnTo>
                  <a:pt x="43730" y="17620"/>
                </a:lnTo>
                <a:lnTo>
                  <a:pt x="43670" y="17660"/>
                </a:lnTo>
                <a:lnTo>
                  <a:pt x="43550" y="17820"/>
                </a:lnTo>
                <a:lnTo>
                  <a:pt x="42980" y="17750"/>
                </a:lnTo>
                <a:lnTo>
                  <a:pt x="42660" y="17570"/>
                </a:lnTo>
                <a:lnTo>
                  <a:pt x="42510" y="17460"/>
                </a:lnTo>
                <a:lnTo>
                  <a:pt x="42460" y="17340"/>
                </a:lnTo>
                <a:lnTo>
                  <a:pt x="42530" y="17120"/>
                </a:lnTo>
                <a:lnTo>
                  <a:pt x="42590" y="16870"/>
                </a:lnTo>
                <a:lnTo>
                  <a:pt x="42600" y="16760"/>
                </a:lnTo>
                <a:lnTo>
                  <a:pt x="42600" y="16630"/>
                </a:lnTo>
                <a:lnTo>
                  <a:pt x="42620" y="16540"/>
                </a:lnTo>
                <a:lnTo>
                  <a:pt x="42660" y="16440"/>
                </a:lnTo>
                <a:lnTo>
                  <a:pt x="42660" y="16180"/>
                </a:lnTo>
                <a:lnTo>
                  <a:pt x="42580" y="15760"/>
                </a:lnTo>
                <a:lnTo>
                  <a:pt x="42280" y="14720"/>
                </a:lnTo>
                <a:lnTo>
                  <a:pt x="42200" y="14230"/>
                </a:lnTo>
                <a:lnTo>
                  <a:pt x="42180" y="13870"/>
                </a:lnTo>
                <a:lnTo>
                  <a:pt x="42210" y="13630"/>
                </a:lnTo>
                <a:lnTo>
                  <a:pt x="42190" y="12850"/>
                </a:lnTo>
                <a:lnTo>
                  <a:pt x="42140" y="12590"/>
                </a:lnTo>
                <a:lnTo>
                  <a:pt x="42080" y="12400"/>
                </a:lnTo>
                <a:lnTo>
                  <a:pt x="41720" y="11950"/>
                </a:lnTo>
                <a:lnTo>
                  <a:pt x="41680" y="11850"/>
                </a:lnTo>
                <a:lnTo>
                  <a:pt x="41720" y="11760"/>
                </a:lnTo>
                <a:lnTo>
                  <a:pt x="41930" y="11560"/>
                </a:lnTo>
                <a:lnTo>
                  <a:pt x="42010" y="11430"/>
                </a:lnTo>
                <a:lnTo>
                  <a:pt x="42100" y="11130"/>
                </a:lnTo>
                <a:lnTo>
                  <a:pt x="42160" y="11000"/>
                </a:lnTo>
                <a:lnTo>
                  <a:pt x="42250" y="10890"/>
                </a:lnTo>
                <a:lnTo>
                  <a:pt x="42330" y="10800"/>
                </a:lnTo>
                <a:lnTo>
                  <a:pt x="42420" y="10680"/>
                </a:lnTo>
                <a:lnTo>
                  <a:pt x="42480" y="10580"/>
                </a:lnTo>
                <a:lnTo>
                  <a:pt x="42620" y="10280"/>
                </a:lnTo>
                <a:lnTo>
                  <a:pt x="42770" y="10230"/>
                </a:lnTo>
                <a:lnTo>
                  <a:pt x="43630" y="9720"/>
                </a:lnTo>
                <a:lnTo>
                  <a:pt x="43840" y="9520"/>
                </a:lnTo>
                <a:lnTo>
                  <a:pt x="43840" y="9510"/>
                </a:lnTo>
                <a:lnTo>
                  <a:pt x="44400" y="9120"/>
                </a:lnTo>
                <a:lnTo>
                  <a:pt x="44450" y="9120"/>
                </a:lnTo>
                <a:lnTo>
                  <a:pt x="45510" y="9150"/>
                </a:lnTo>
                <a:lnTo>
                  <a:pt x="46090" y="8980"/>
                </a:lnTo>
                <a:lnTo>
                  <a:pt x="46900" y="7890"/>
                </a:lnTo>
                <a:lnTo>
                  <a:pt x="47390" y="7540"/>
                </a:lnTo>
                <a:lnTo>
                  <a:pt x="47970" y="7870"/>
                </a:lnTo>
                <a:lnTo>
                  <a:pt x="48440" y="8390"/>
                </a:lnTo>
                <a:lnTo>
                  <a:pt x="49570" y="9020"/>
                </a:lnTo>
                <a:lnTo>
                  <a:pt x="49960" y="9510"/>
                </a:lnTo>
                <a:lnTo>
                  <a:pt x="49960" y="9520"/>
                </a:lnTo>
                <a:lnTo>
                  <a:pt x="50600" y="11060"/>
                </a:lnTo>
                <a:lnTo>
                  <a:pt x="50720" y="11240"/>
                </a:lnTo>
                <a:lnTo>
                  <a:pt x="51030" y="11530"/>
                </a:lnTo>
                <a:lnTo>
                  <a:pt x="51140" y="11770"/>
                </a:lnTo>
                <a:lnTo>
                  <a:pt x="51130" y="12020"/>
                </a:lnTo>
                <a:lnTo>
                  <a:pt x="50900" y="12380"/>
                </a:lnTo>
                <a:lnTo>
                  <a:pt x="50870" y="12580"/>
                </a:lnTo>
                <a:lnTo>
                  <a:pt x="50980" y="12770"/>
                </a:lnTo>
                <a:lnTo>
                  <a:pt x="51330" y="13080"/>
                </a:lnTo>
                <a:lnTo>
                  <a:pt x="51460" y="13260"/>
                </a:lnTo>
                <a:lnTo>
                  <a:pt x="51520" y="13500"/>
                </a:lnTo>
                <a:lnTo>
                  <a:pt x="51480" y="13920"/>
                </a:lnTo>
                <a:lnTo>
                  <a:pt x="51510" y="14130"/>
                </a:lnTo>
                <a:lnTo>
                  <a:pt x="51710" y="14640"/>
                </a:lnTo>
                <a:lnTo>
                  <a:pt x="51890" y="14840"/>
                </a:lnTo>
                <a:lnTo>
                  <a:pt x="52160" y="14880"/>
                </a:lnTo>
                <a:lnTo>
                  <a:pt x="52620" y="14870"/>
                </a:lnTo>
                <a:lnTo>
                  <a:pt x="52830" y="15060"/>
                </a:lnTo>
                <a:lnTo>
                  <a:pt x="53130" y="15060"/>
                </a:lnTo>
                <a:lnTo>
                  <a:pt x="53420" y="14960"/>
                </a:lnTo>
                <a:lnTo>
                  <a:pt x="53590" y="14850"/>
                </a:lnTo>
                <a:lnTo>
                  <a:pt x="53710" y="14850"/>
                </a:lnTo>
                <a:lnTo>
                  <a:pt x="54060" y="14910"/>
                </a:lnTo>
                <a:lnTo>
                  <a:pt x="56860" y="16970"/>
                </a:lnTo>
                <a:lnTo>
                  <a:pt x="57240" y="17380"/>
                </a:lnTo>
                <a:lnTo>
                  <a:pt x="57420" y="17580"/>
                </a:lnTo>
                <a:lnTo>
                  <a:pt x="57860" y="18180"/>
                </a:lnTo>
                <a:lnTo>
                  <a:pt x="58710" y="20050"/>
                </a:lnTo>
                <a:lnTo>
                  <a:pt x="58960" y="20860"/>
                </a:lnTo>
                <a:lnTo>
                  <a:pt x="59020" y="21400"/>
                </a:lnTo>
                <a:lnTo>
                  <a:pt x="59020" y="22380"/>
                </a:lnTo>
                <a:lnTo>
                  <a:pt x="59160" y="22950"/>
                </a:lnTo>
                <a:lnTo>
                  <a:pt x="59870" y="24830"/>
                </a:lnTo>
                <a:lnTo>
                  <a:pt x="59980" y="25430"/>
                </a:lnTo>
                <a:lnTo>
                  <a:pt x="60090" y="25830"/>
                </a:lnTo>
                <a:lnTo>
                  <a:pt x="60090" y="26220"/>
                </a:lnTo>
                <a:lnTo>
                  <a:pt x="59850" y="26780"/>
                </a:lnTo>
                <a:lnTo>
                  <a:pt x="59670" y="27020"/>
                </a:lnTo>
                <a:lnTo>
                  <a:pt x="59500" y="27140"/>
                </a:lnTo>
                <a:lnTo>
                  <a:pt x="59360" y="27310"/>
                </a:lnTo>
                <a:lnTo>
                  <a:pt x="59260" y="27680"/>
                </a:lnTo>
                <a:lnTo>
                  <a:pt x="59260" y="27900"/>
                </a:lnTo>
                <a:lnTo>
                  <a:pt x="59380" y="28270"/>
                </a:lnTo>
                <a:lnTo>
                  <a:pt x="59360" y="28500"/>
                </a:lnTo>
                <a:lnTo>
                  <a:pt x="58780" y="28850"/>
                </a:lnTo>
                <a:lnTo>
                  <a:pt x="58760" y="2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orçë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050" y="52320"/>
                </a:moveTo>
                <a:lnTo>
                  <a:pt x="60230" y="52400"/>
                </a:lnTo>
                <a:lnTo>
                  <a:pt x="60540" y="52430"/>
                </a:lnTo>
                <a:lnTo>
                  <a:pt x="60820" y="52420"/>
                </a:lnTo>
                <a:lnTo>
                  <a:pt x="60880" y="52430"/>
                </a:lnTo>
                <a:lnTo>
                  <a:pt x="61080" y="52460"/>
                </a:lnTo>
                <a:lnTo>
                  <a:pt x="61330" y="52650"/>
                </a:lnTo>
                <a:lnTo>
                  <a:pt x="61560" y="53130"/>
                </a:lnTo>
                <a:lnTo>
                  <a:pt x="62000" y="55100"/>
                </a:lnTo>
                <a:lnTo>
                  <a:pt x="62440" y="56830"/>
                </a:lnTo>
                <a:lnTo>
                  <a:pt x="62760" y="57520"/>
                </a:lnTo>
                <a:lnTo>
                  <a:pt x="63070" y="57780"/>
                </a:lnTo>
                <a:lnTo>
                  <a:pt x="63300" y="57980"/>
                </a:lnTo>
                <a:lnTo>
                  <a:pt x="63870" y="58100"/>
                </a:lnTo>
                <a:lnTo>
                  <a:pt x="64270" y="57940"/>
                </a:lnTo>
                <a:lnTo>
                  <a:pt x="65030" y="57310"/>
                </a:lnTo>
                <a:lnTo>
                  <a:pt x="65470" y="57200"/>
                </a:lnTo>
                <a:lnTo>
                  <a:pt x="65490" y="57190"/>
                </a:lnTo>
                <a:lnTo>
                  <a:pt x="66690" y="57370"/>
                </a:lnTo>
                <a:lnTo>
                  <a:pt x="67820" y="57700"/>
                </a:lnTo>
                <a:lnTo>
                  <a:pt x="68200" y="58070"/>
                </a:lnTo>
                <a:lnTo>
                  <a:pt x="68380" y="58640"/>
                </a:lnTo>
                <a:lnTo>
                  <a:pt x="68390" y="59430"/>
                </a:lnTo>
                <a:lnTo>
                  <a:pt x="68430" y="60850"/>
                </a:lnTo>
                <a:lnTo>
                  <a:pt x="68290" y="61490"/>
                </a:lnTo>
                <a:lnTo>
                  <a:pt x="67900" y="61950"/>
                </a:lnTo>
                <a:lnTo>
                  <a:pt x="68120" y="62140"/>
                </a:lnTo>
                <a:lnTo>
                  <a:pt x="68210" y="62360"/>
                </a:lnTo>
                <a:lnTo>
                  <a:pt x="68250" y="62600"/>
                </a:lnTo>
                <a:lnTo>
                  <a:pt x="68350" y="62830"/>
                </a:lnTo>
                <a:lnTo>
                  <a:pt x="69000" y="63440"/>
                </a:lnTo>
                <a:lnTo>
                  <a:pt x="69600" y="64180"/>
                </a:lnTo>
                <a:lnTo>
                  <a:pt x="69830" y="64600"/>
                </a:lnTo>
                <a:lnTo>
                  <a:pt x="69980" y="65120"/>
                </a:lnTo>
                <a:lnTo>
                  <a:pt x="70010" y="65710"/>
                </a:lnTo>
                <a:lnTo>
                  <a:pt x="69930" y="66260"/>
                </a:lnTo>
                <a:lnTo>
                  <a:pt x="69690" y="67300"/>
                </a:lnTo>
                <a:lnTo>
                  <a:pt x="69650" y="67640"/>
                </a:lnTo>
                <a:lnTo>
                  <a:pt x="69640" y="67890"/>
                </a:lnTo>
                <a:lnTo>
                  <a:pt x="69600" y="68120"/>
                </a:lnTo>
                <a:lnTo>
                  <a:pt x="69480" y="68420"/>
                </a:lnTo>
                <a:lnTo>
                  <a:pt x="69330" y="68590"/>
                </a:lnTo>
                <a:lnTo>
                  <a:pt x="69120" y="68710"/>
                </a:lnTo>
                <a:lnTo>
                  <a:pt x="68910" y="68880"/>
                </a:lnTo>
                <a:lnTo>
                  <a:pt x="68760" y="69190"/>
                </a:lnTo>
                <a:lnTo>
                  <a:pt x="68460" y="69270"/>
                </a:lnTo>
                <a:lnTo>
                  <a:pt x="68220" y="69430"/>
                </a:lnTo>
                <a:lnTo>
                  <a:pt x="68090" y="69700"/>
                </a:lnTo>
                <a:lnTo>
                  <a:pt x="68100" y="70070"/>
                </a:lnTo>
                <a:lnTo>
                  <a:pt x="68040" y="70240"/>
                </a:lnTo>
                <a:lnTo>
                  <a:pt x="67960" y="70390"/>
                </a:lnTo>
                <a:lnTo>
                  <a:pt x="67750" y="70700"/>
                </a:lnTo>
                <a:lnTo>
                  <a:pt x="67180" y="71090"/>
                </a:lnTo>
                <a:lnTo>
                  <a:pt x="66670" y="70960"/>
                </a:lnTo>
                <a:lnTo>
                  <a:pt x="66160" y="70710"/>
                </a:lnTo>
                <a:lnTo>
                  <a:pt x="65550" y="70730"/>
                </a:lnTo>
                <a:lnTo>
                  <a:pt x="65250" y="70930"/>
                </a:lnTo>
                <a:lnTo>
                  <a:pt x="65120" y="71180"/>
                </a:lnTo>
                <a:lnTo>
                  <a:pt x="65040" y="71470"/>
                </a:lnTo>
                <a:lnTo>
                  <a:pt x="64850" y="71770"/>
                </a:lnTo>
                <a:lnTo>
                  <a:pt x="64650" y="71880"/>
                </a:lnTo>
                <a:lnTo>
                  <a:pt x="64180" y="72000"/>
                </a:lnTo>
                <a:lnTo>
                  <a:pt x="63980" y="72210"/>
                </a:lnTo>
                <a:lnTo>
                  <a:pt x="63940" y="72490"/>
                </a:lnTo>
                <a:lnTo>
                  <a:pt x="64040" y="73300"/>
                </a:lnTo>
                <a:lnTo>
                  <a:pt x="64050" y="73610"/>
                </a:lnTo>
                <a:lnTo>
                  <a:pt x="63970" y="73980"/>
                </a:lnTo>
                <a:lnTo>
                  <a:pt x="63870" y="74220"/>
                </a:lnTo>
                <a:lnTo>
                  <a:pt x="63620" y="74690"/>
                </a:lnTo>
                <a:lnTo>
                  <a:pt x="63270" y="75560"/>
                </a:lnTo>
                <a:lnTo>
                  <a:pt x="63210" y="75730"/>
                </a:lnTo>
                <a:lnTo>
                  <a:pt x="63030" y="75890"/>
                </a:lnTo>
                <a:lnTo>
                  <a:pt x="62780" y="76020"/>
                </a:lnTo>
                <a:lnTo>
                  <a:pt x="62530" y="76190"/>
                </a:lnTo>
                <a:lnTo>
                  <a:pt x="62350" y="76480"/>
                </a:lnTo>
                <a:lnTo>
                  <a:pt x="62250" y="77160"/>
                </a:lnTo>
                <a:lnTo>
                  <a:pt x="62300" y="77750"/>
                </a:lnTo>
                <a:lnTo>
                  <a:pt x="62290" y="78360"/>
                </a:lnTo>
                <a:lnTo>
                  <a:pt x="62040" y="79070"/>
                </a:lnTo>
                <a:lnTo>
                  <a:pt x="61920" y="79170"/>
                </a:lnTo>
                <a:lnTo>
                  <a:pt x="61580" y="79270"/>
                </a:lnTo>
                <a:lnTo>
                  <a:pt x="61480" y="79430"/>
                </a:lnTo>
                <a:lnTo>
                  <a:pt x="61460" y="79620"/>
                </a:lnTo>
                <a:lnTo>
                  <a:pt x="61540" y="79940"/>
                </a:lnTo>
                <a:lnTo>
                  <a:pt x="61550" y="80100"/>
                </a:lnTo>
                <a:lnTo>
                  <a:pt x="61650" y="80650"/>
                </a:lnTo>
                <a:lnTo>
                  <a:pt x="61620" y="80780"/>
                </a:lnTo>
                <a:lnTo>
                  <a:pt x="61280" y="81740"/>
                </a:lnTo>
                <a:lnTo>
                  <a:pt x="61180" y="81950"/>
                </a:lnTo>
                <a:lnTo>
                  <a:pt x="61020" y="82070"/>
                </a:lnTo>
                <a:lnTo>
                  <a:pt x="60450" y="82340"/>
                </a:lnTo>
                <a:lnTo>
                  <a:pt x="60450" y="82330"/>
                </a:lnTo>
                <a:lnTo>
                  <a:pt x="60440" y="82320"/>
                </a:lnTo>
                <a:lnTo>
                  <a:pt x="60010" y="81880"/>
                </a:lnTo>
                <a:lnTo>
                  <a:pt x="59670" y="81410"/>
                </a:lnTo>
                <a:lnTo>
                  <a:pt x="58600" y="80260"/>
                </a:lnTo>
                <a:lnTo>
                  <a:pt x="58450" y="80050"/>
                </a:lnTo>
                <a:lnTo>
                  <a:pt x="58320" y="79480"/>
                </a:lnTo>
                <a:lnTo>
                  <a:pt x="57750" y="78050"/>
                </a:lnTo>
                <a:lnTo>
                  <a:pt x="57710" y="77870"/>
                </a:lnTo>
                <a:lnTo>
                  <a:pt x="57690" y="77680"/>
                </a:lnTo>
                <a:lnTo>
                  <a:pt x="57700" y="77520"/>
                </a:lnTo>
                <a:lnTo>
                  <a:pt x="57770" y="77380"/>
                </a:lnTo>
                <a:lnTo>
                  <a:pt x="57880" y="77220"/>
                </a:lnTo>
                <a:lnTo>
                  <a:pt x="58120" y="76990"/>
                </a:lnTo>
                <a:lnTo>
                  <a:pt x="58180" y="76890"/>
                </a:lnTo>
                <a:lnTo>
                  <a:pt x="58120" y="76840"/>
                </a:lnTo>
                <a:lnTo>
                  <a:pt x="58000" y="76810"/>
                </a:lnTo>
                <a:lnTo>
                  <a:pt x="57800" y="76790"/>
                </a:lnTo>
                <a:lnTo>
                  <a:pt x="57480" y="76710"/>
                </a:lnTo>
                <a:lnTo>
                  <a:pt x="57430" y="76640"/>
                </a:lnTo>
                <a:lnTo>
                  <a:pt x="57010" y="75330"/>
                </a:lnTo>
                <a:lnTo>
                  <a:pt x="56970" y="75110"/>
                </a:lnTo>
                <a:lnTo>
                  <a:pt x="57180" y="74280"/>
                </a:lnTo>
                <a:lnTo>
                  <a:pt x="57160" y="73820"/>
                </a:lnTo>
                <a:lnTo>
                  <a:pt x="57100" y="73580"/>
                </a:lnTo>
                <a:lnTo>
                  <a:pt x="56960" y="73370"/>
                </a:lnTo>
                <a:lnTo>
                  <a:pt x="56580" y="72900"/>
                </a:lnTo>
                <a:lnTo>
                  <a:pt x="56510" y="72680"/>
                </a:lnTo>
                <a:lnTo>
                  <a:pt x="56510" y="72430"/>
                </a:lnTo>
                <a:lnTo>
                  <a:pt x="56580" y="72220"/>
                </a:lnTo>
                <a:lnTo>
                  <a:pt x="56650" y="72080"/>
                </a:lnTo>
                <a:lnTo>
                  <a:pt x="56720" y="71970"/>
                </a:lnTo>
                <a:lnTo>
                  <a:pt x="56940" y="71760"/>
                </a:lnTo>
                <a:lnTo>
                  <a:pt x="56540" y="71680"/>
                </a:lnTo>
                <a:lnTo>
                  <a:pt x="56250" y="71070"/>
                </a:lnTo>
                <a:lnTo>
                  <a:pt x="56240" y="70870"/>
                </a:lnTo>
                <a:lnTo>
                  <a:pt x="56340" y="69680"/>
                </a:lnTo>
                <a:lnTo>
                  <a:pt x="56300" y="69380"/>
                </a:lnTo>
                <a:lnTo>
                  <a:pt x="56210" y="69180"/>
                </a:lnTo>
                <a:lnTo>
                  <a:pt x="55990" y="68940"/>
                </a:lnTo>
                <a:lnTo>
                  <a:pt x="55950" y="68840"/>
                </a:lnTo>
                <a:lnTo>
                  <a:pt x="55930" y="68710"/>
                </a:lnTo>
                <a:lnTo>
                  <a:pt x="55940" y="68590"/>
                </a:lnTo>
                <a:lnTo>
                  <a:pt x="55990" y="68340"/>
                </a:lnTo>
                <a:lnTo>
                  <a:pt x="56040" y="68260"/>
                </a:lnTo>
                <a:lnTo>
                  <a:pt x="56150" y="68110"/>
                </a:lnTo>
                <a:lnTo>
                  <a:pt x="56290" y="67700"/>
                </a:lnTo>
                <a:lnTo>
                  <a:pt x="56290" y="67610"/>
                </a:lnTo>
                <a:lnTo>
                  <a:pt x="56240" y="67520"/>
                </a:lnTo>
                <a:lnTo>
                  <a:pt x="56250" y="67430"/>
                </a:lnTo>
                <a:lnTo>
                  <a:pt x="56230" y="67360"/>
                </a:lnTo>
                <a:lnTo>
                  <a:pt x="56080" y="67210"/>
                </a:lnTo>
                <a:lnTo>
                  <a:pt x="55960" y="67160"/>
                </a:lnTo>
                <a:lnTo>
                  <a:pt x="55700" y="67120"/>
                </a:lnTo>
                <a:lnTo>
                  <a:pt x="55610" y="67090"/>
                </a:lnTo>
                <a:lnTo>
                  <a:pt x="55510" y="67030"/>
                </a:lnTo>
                <a:lnTo>
                  <a:pt x="55410" y="67010"/>
                </a:lnTo>
                <a:lnTo>
                  <a:pt x="55290" y="67020"/>
                </a:lnTo>
                <a:lnTo>
                  <a:pt x="55170" y="67020"/>
                </a:lnTo>
                <a:lnTo>
                  <a:pt x="55050" y="66940"/>
                </a:lnTo>
                <a:lnTo>
                  <a:pt x="54880" y="66740"/>
                </a:lnTo>
                <a:lnTo>
                  <a:pt x="54780" y="66420"/>
                </a:lnTo>
                <a:lnTo>
                  <a:pt x="54640" y="66230"/>
                </a:lnTo>
                <a:lnTo>
                  <a:pt x="54580" y="66040"/>
                </a:lnTo>
                <a:lnTo>
                  <a:pt x="54220" y="65440"/>
                </a:lnTo>
                <a:lnTo>
                  <a:pt x="54030" y="64840"/>
                </a:lnTo>
                <a:lnTo>
                  <a:pt x="53540" y="63680"/>
                </a:lnTo>
                <a:lnTo>
                  <a:pt x="53430" y="63460"/>
                </a:lnTo>
                <a:lnTo>
                  <a:pt x="53150" y="63130"/>
                </a:lnTo>
                <a:lnTo>
                  <a:pt x="53330" y="62800"/>
                </a:lnTo>
                <a:lnTo>
                  <a:pt x="54200" y="62550"/>
                </a:lnTo>
                <a:lnTo>
                  <a:pt x="55930" y="62340"/>
                </a:lnTo>
                <a:lnTo>
                  <a:pt x="56290" y="62180"/>
                </a:lnTo>
                <a:lnTo>
                  <a:pt x="56590" y="61940"/>
                </a:lnTo>
                <a:lnTo>
                  <a:pt x="56780" y="61620"/>
                </a:lnTo>
                <a:lnTo>
                  <a:pt x="57120" y="60920"/>
                </a:lnTo>
                <a:lnTo>
                  <a:pt x="56510" y="59590"/>
                </a:lnTo>
                <a:lnTo>
                  <a:pt x="56250" y="59180"/>
                </a:lnTo>
                <a:lnTo>
                  <a:pt x="55540" y="58250"/>
                </a:lnTo>
                <a:lnTo>
                  <a:pt x="55400" y="57990"/>
                </a:lnTo>
                <a:lnTo>
                  <a:pt x="55150" y="57180"/>
                </a:lnTo>
                <a:lnTo>
                  <a:pt x="55710" y="56890"/>
                </a:lnTo>
                <a:lnTo>
                  <a:pt x="55770" y="56710"/>
                </a:lnTo>
                <a:lnTo>
                  <a:pt x="55840" y="56400"/>
                </a:lnTo>
                <a:lnTo>
                  <a:pt x="55900" y="55920"/>
                </a:lnTo>
                <a:lnTo>
                  <a:pt x="55950" y="55670"/>
                </a:lnTo>
                <a:lnTo>
                  <a:pt x="56090" y="55270"/>
                </a:lnTo>
                <a:lnTo>
                  <a:pt x="56230" y="55100"/>
                </a:lnTo>
                <a:lnTo>
                  <a:pt x="56380" y="55000"/>
                </a:lnTo>
                <a:lnTo>
                  <a:pt x="57180" y="54730"/>
                </a:lnTo>
                <a:lnTo>
                  <a:pt x="57320" y="54700"/>
                </a:lnTo>
                <a:lnTo>
                  <a:pt x="57500" y="54630"/>
                </a:lnTo>
                <a:lnTo>
                  <a:pt x="58410" y="54090"/>
                </a:lnTo>
                <a:lnTo>
                  <a:pt x="58580" y="54010"/>
                </a:lnTo>
                <a:lnTo>
                  <a:pt x="58680" y="54010"/>
                </a:lnTo>
                <a:lnTo>
                  <a:pt x="58810" y="54020"/>
                </a:lnTo>
                <a:lnTo>
                  <a:pt x="59640" y="54330"/>
                </a:lnTo>
                <a:lnTo>
                  <a:pt x="59880" y="54360"/>
                </a:lnTo>
                <a:lnTo>
                  <a:pt x="60000" y="54260"/>
                </a:lnTo>
                <a:lnTo>
                  <a:pt x="60080" y="54090"/>
                </a:lnTo>
                <a:lnTo>
                  <a:pt x="60160" y="53540"/>
                </a:lnTo>
                <a:lnTo>
                  <a:pt x="60150" y="53370"/>
                </a:lnTo>
                <a:lnTo>
                  <a:pt x="60070" y="52900"/>
                </a:lnTo>
                <a:lnTo>
                  <a:pt x="60060" y="52410"/>
                </a:lnTo>
                <a:lnTo>
                  <a:pt x="60050" y="52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Elbas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50" y="44540"/>
                </a:moveTo>
                <a:lnTo>
                  <a:pt x="51980" y="44380"/>
                </a:lnTo>
                <a:lnTo>
                  <a:pt x="52040" y="44350"/>
                </a:lnTo>
                <a:lnTo>
                  <a:pt x="52120" y="44310"/>
                </a:lnTo>
                <a:lnTo>
                  <a:pt x="52260" y="44280"/>
                </a:lnTo>
                <a:lnTo>
                  <a:pt x="52350" y="44240"/>
                </a:lnTo>
                <a:lnTo>
                  <a:pt x="52430" y="44180"/>
                </a:lnTo>
                <a:lnTo>
                  <a:pt x="52500" y="44080"/>
                </a:lnTo>
                <a:lnTo>
                  <a:pt x="52840" y="43810"/>
                </a:lnTo>
                <a:lnTo>
                  <a:pt x="53000" y="43710"/>
                </a:lnTo>
                <a:lnTo>
                  <a:pt x="53190" y="43630"/>
                </a:lnTo>
                <a:lnTo>
                  <a:pt x="53400" y="43620"/>
                </a:lnTo>
                <a:lnTo>
                  <a:pt x="53600" y="43640"/>
                </a:lnTo>
                <a:lnTo>
                  <a:pt x="53860" y="43750"/>
                </a:lnTo>
                <a:lnTo>
                  <a:pt x="54180" y="43760"/>
                </a:lnTo>
                <a:lnTo>
                  <a:pt x="54370" y="43720"/>
                </a:lnTo>
                <a:lnTo>
                  <a:pt x="54530" y="43660"/>
                </a:lnTo>
                <a:lnTo>
                  <a:pt x="54670" y="43540"/>
                </a:lnTo>
                <a:lnTo>
                  <a:pt x="54900" y="43250"/>
                </a:lnTo>
                <a:lnTo>
                  <a:pt x="55020" y="43200"/>
                </a:lnTo>
                <a:lnTo>
                  <a:pt x="55120" y="43220"/>
                </a:lnTo>
                <a:lnTo>
                  <a:pt x="55220" y="43350"/>
                </a:lnTo>
                <a:lnTo>
                  <a:pt x="55310" y="43330"/>
                </a:lnTo>
                <a:lnTo>
                  <a:pt x="55370" y="43260"/>
                </a:lnTo>
                <a:lnTo>
                  <a:pt x="55460" y="43210"/>
                </a:lnTo>
                <a:lnTo>
                  <a:pt x="55600" y="43200"/>
                </a:lnTo>
                <a:lnTo>
                  <a:pt x="55870" y="43290"/>
                </a:lnTo>
                <a:lnTo>
                  <a:pt x="56160" y="43350"/>
                </a:lnTo>
                <a:lnTo>
                  <a:pt x="56480" y="43250"/>
                </a:lnTo>
                <a:lnTo>
                  <a:pt x="56690" y="43210"/>
                </a:lnTo>
                <a:lnTo>
                  <a:pt x="56640" y="43470"/>
                </a:lnTo>
                <a:lnTo>
                  <a:pt x="56650" y="43770"/>
                </a:lnTo>
                <a:lnTo>
                  <a:pt x="56710" y="44170"/>
                </a:lnTo>
                <a:lnTo>
                  <a:pt x="56830" y="44480"/>
                </a:lnTo>
                <a:lnTo>
                  <a:pt x="57340" y="45220"/>
                </a:lnTo>
                <a:lnTo>
                  <a:pt x="57340" y="45230"/>
                </a:lnTo>
                <a:lnTo>
                  <a:pt x="57330" y="45290"/>
                </a:lnTo>
                <a:lnTo>
                  <a:pt x="57460" y="46200"/>
                </a:lnTo>
                <a:lnTo>
                  <a:pt x="57740" y="47380"/>
                </a:lnTo>
                <a:lnTo>
                  <a:pt x="57840" y="47820"/>
                </a:lnTo>
                <a:lnTo>
                  <a:pt x="58130" y="48590"/>
                </a:lnTo>
                <a:lnTo>
                  <a:pt x="58970" y="49780"/>
                </a:lnTo>
                <a:lnTo>
                  <a:pt x="59320" y="50480"/>
                </a:lnTo>
                <a:lnTo>
                  <a:pt x="59440" y="51160"/>
                </a:lnTo>
                <a:lnTo>
                  <a:pt x="59420" y="51690"/>
                </a:lnTo>
                <a:lnTo>
                  <a:pt x="59580" y="52100"/>
                </a:lnTo>
                <a:lnTo>
                  <a:pt x="60050" y="52320"/>
                </a:lnTo>
                <a:lnTo>
                  <a:pt x="60060" y="52410"/>
                </a:lnTo>
                <a:lnTo>
                  <a:pt x="60070" y="52900"/>
                </a:lnTo>
                <a:lnTo>
                  <a:pt x="60150" y="53370"/>
                </a:lnTo>
                <a:lnTo>
                  <a:pt x="60160" y="53540"/>
                </a:lnTo>
                <a:lnTo>
                  <a:pt x="60080" y="54090"/>
                </a:lnTo>
                <a:lnTo>
                  <a:pt x="60000" y="54260"/>
                </a:lnTo>
                <a:lnTo>
                  <a:pt x="59880" y="54360"/>
                </a:lnTo>
                <a:lnTo>
                  <a:pt x="59640" y="54330"/>
                </a:lnTo>
                <a:lnTo>
                  <a:pt x="58810" y="54020"/>
                </a:lnTo>
                <a:lnTo>
                  <a:pt x="58680" y="54010"/>
                </a:lnTo>
                <a:lnTo>
                  <a:pt x="58580" y="54010"/>
                </a:lnTo>
                <a:lnTo>
                  <a:pt x="58410" y="54090"/>
                </a:lnTo>
                <a:lnTo>
                  <a:pt x="57500" y="54630"/>
                </a:lnTo>
                <a:lnTo>
                  <a:pt x="57320" y="54700"/>
                </a:lnTo>
                <a:lnTo>
                  <a:pt x="57180" y="54730"/>
                </a:lnTo>
                <a:lnTo>
                  <a:pt x="56380" y="55000"/>
                </a:lnTo>
                <a:lnTo>
                  <a:pt x="56230" y="55100"/>
                </a:lnTo>
                <a:lnTo>
                  <a:pt x="56090" y="55270"/>
                </a:lnTo>
                <a:lnTo>
                  <a:pt x="55950" y="55670"/>
                </a:lnTo>
                <a:lnTo>
                  <a:pt x="55900" y="55920"/>
                </a:lnTo>
                <a:lnTo>
                  <a:pt x="55840" y="56400"/>
                </a:lnTo>
                <a:lnTo>
                  <a:pt x="55770" y="56710"/>
                </a:lnTo>
                <a:lnTo>
                  <a:pt x="55710" y="56890"/>
                </a:lnTo>
                <a:lnTo>
                  <a:pt x="55150" y="57180"/>
                </a:lnTo>
                <a:lnTo>
                  <a:pt x="55400" y="57990"/>
                </a:lnTo>
                <a:lnTo>
                  <a:pt x="55540" y="58250"/>
                </a:lnTo>
                <a:lnTo>
                  <a:pt x="56250" y="59180"/>
                </a:lnTo>
                <a:lnTo>
                  <a:pt x="56510" y="59590"/>
                </a:lnTo>
                <a:lnTo>
                  <a:pt x="57120" y="60920"/>
                </a:lnTo>
                <a:lnTo>
                  <a:pt x="56780" y="61620"/>
                </a:lnTo>
                <a:lnTo>
                  <a:pt x="56590" y="61940"/>
                </a:lnTo>
                <a:lnTo>
                  <a:pt x="56290" y="62180"/>
                </a:lnTo>
                <a:lnTo>
                  <a:pt x="55930" y="62340"/>
                </a:lnTo>
                <a:lnTo>
                  <a:pt x="54200" y="62550"/>
                </a:lnTo>
                <a:lnTo>
                  <a:pt x="53330" y="62800"/>
                </a:lnTo>
                <a:lnTo>
                  <a:pt x="53150" y="63130"/>
                </a:lnTo>
                <a:lnTo>
                  <a:pt x="52260" y="63420"/>
                </a:lnTo>
                <a:lnTo>
                  <a:pt x="51530" y="63440"/>
                </a:lnTo>
                <a:lnTo>
                  <a:pt x="51350" y="63360"/>
                </a:lnTo>
                <a:lnTo>
                  <a:pt x="51300" y="63280"/>
                </a:lnTo>
                <a:lnTo>
                  <a:pt x="51210" y="63060"/>
                </a:lnTo>
                <a:lnTo>
                  <a:pt x="51040" y="62940"/>
                </a:lnTo>
                <a:lnTo>
                  <a:pt x="50850" y="62900"/>
                </a:lnTo>
                <a:lnTo>
                  <a:pt x="50510" y="62900"/>
                </a:lnTo>
                <a:lnTo>
                  <a:pt x="50300" y="62840"/>
                </a:lnTo>
                <a:lnTo>
                  <a:pt x="49790" y="62610"/>
                </a:lnTo>
                <a:lnTo>
                  <a:pt x="50000" y="62260"/>
                </a:lnTo>
                <a:lnTo>
                  <a:pt x="49830" y="62140"/>
                </a:lnTo>
                <a:lnTo>
                  <a:pt x="49580" y="62000"/>
                </a:lnTo>
                <a:lnTo>
                  <a:pt x="49060" y="61860"/>
                </a:lnTo>
                <a:lnTo>
                  <a:pt x="48810" y="61710"/>
                </a:lnTo>
                <a:lnTo>
                  <a:pt x="48610" y="61510"/>
                </a:lnTo>
                <a:lnTo>
                  <a:pt x="48060" y="60580"/>
                </a:lnTo>
                <a:lnTo>
                  <a:pt x="47850" y="60400"/>
                </a:lnTo>
                <a:lnTo>
                  <a:pt x="47580" y="60300"/>
                </a:lnTo>
                <a:lnTo>
                  <a:pt x="47220" y="60260"/>
                </a:lnTo>
                <a:lnTo>
                  <a:pt x="46900" y="60160"/>
                </a:lnTo>
                <a:lnTo>
                  <a:pt x="46800" y="60060"/>
                </a:lnTo>
                <a:lnTo>
                  <a:pt x="46800" y="59930"/>
                </a:lnTo>
                <a:lnTo>
                  <a:pt x="46870" y="59650"/>
                </a:lnTo>
                <a:lnTo>
                  <a:pt x="46870" y="59520"/>
                </a:lnTo>
                <a:lnTo>
                  <a:pt x="46860" y="59380"/>
                </a:lnTo>
                <a:lnTo>
                  <a:pt x="46790" y="59100"/>
                </a:lnTo>
                <a:lnTo>
                  <a:pt x="46790" y="58990"/>
                </a:lnTo>
                <a:lnTo>
                  <a:pt x="46800" y="58910"/>
                </a:lnTo>
                <a:lnTo>
                  <a:pt x="46880" y="58700"/>
                </a:lnTo>
                <a:lnTo>
                  <a:pt x="46800" y="58570"/>
                </a:lnTo>
                <a:lnTo>
                  <a:pt x="46740" y="58530"/>
                </a:lnTo>
                <a:lnTo>
                  <a:pt x="46550" y="58460"/>
                </a:lnTo>
                <a:lnTo>
                  <a:pt x="46350" y="58530"/>
                </a:lnTo>
                <a:lnTo>
                  <a:pt x="45800" y="58900"/>
                </a:lnTo>
                <a:lnTo>
                  <a:pt x="43980" y="58690"/>
                </a:lnTo>
                <a:lnTo>
                  <a:pt x="43490" y="58860"/>
                </a:lnTo>
                <a:lnTo>
                  <a:pt x="42570" y="58600"/>
                </a:lnTo>
                <a:lnTo>
                  <a:pt x="42440" y="58490"/>
                </a:lnTo>
                <a:lnTo>
                  <a:pt x="42240" y="58290"/>
                </a:lnTo>
                <a:lnTo>
                  <a:pt x="42030" y="57880"/>
                </a:lnTo>
                <a:lnTo>
                  <a:pt x="41980" y="57700"/>
                </a:lnTo>
                <a:lnTo>
                  <a:pt x="41960" y="57520"/>
                </a:lnTo>
                <a:lnTo>
                  <a:pt x="41970" y="57360"/>
                </a:lnTo>
                <a:lnTo>
                  <a:pt x="42070" y="56830"/>
                </a:lnTo>
                <a:lnTo>
                  <a:pt x="42070" y="56680"/>
                </a:lnTo>
                <a:lnTo>
                  <a:pt x="42010" y="55960"/>
                </a:lnTo>
                <a:lnTo>
                  <a:pt x="42030" y="55860"/>
                </a:lnTo>
                <a:lnTo>
                  <a:pt x="42210" y="55510"/>
                </a:lnTo>
                <a:lnTo>
                  <a:pt x="42230" y="54930"/>
                </a:lnTo>
                <a:lnTo>
                  <a:pt x="41930" y="54810"/>
                </a:lnTo>
                <a:lnTo>
                  <a:pt x="41840" y="54830"/>
                </a:lnTo>
                <a:lnTo>
                  <a:pt x="41670" y="54840"/>
                </a:lnTo>
                <a:lnTo>
                  <a:pt x="41500" y="54750"/>
                </a:lnTo>
                <a:lnTo>
                  <a:pt x="41270" y="54560"/>
                </a:lnTo>
                <a:lnTo>
                  <a:pt x="41040" y="54520"/>
                </a:lnTo>
                <a:lnTo>
                  <a:pt x="40230" y="54580"/>
                </a:lnTo>
                <a:lnTo>
                  <a:pt x="39670" y="54420"/>
                </a:lnTo>
                <a:lnTo>
                  <a:pt x="39350" y="54230"/>
                </a:lnTo>
                <a:lnTo>
                  <a:pt x="39160" y="53980"/>
                </a:lnTo>
                <a:lnTo>
                  <a:pt x="39050" y="53710"/>
                </a:lnTo>
                <a:lnTo>
                  <a:pt x="39010" y="53510"/>
                </a:lnTo>
                <a:lnTo>
                  <a:pt x="39000" y="53390"/>
                </a:lnTo>
                <a:lnTo>
                  <a:pt x="39040" y="53210"/>
                </a:lnTo>
                <a:lnTo>
                  <a:pt x="39510" y="53300"/>
                </a:lnTo>
                <a:lnTo>
                  <a:pt x="39590" y="53220"/>
                </a:lnTo>
                <a:lnTo>
                  <a:pt x="39660" y="53090"/>
                </a:lnTo>
                <a:lnTo>
                  <a:pt x="39670" y="52830"/>
                </a:lnTo>
                <a:lnTo>
                  <a:pt x="39690" y="52600"/>
                </a:lnTo>
                <a:lnTo>
                  <a:pt x="39760" y="52290"/>
                </a:lnTo>
                <a:lnTo>
                  <a:pt x="39950" y="52100"/>
                </a:lnTo>
                <a:lnTo>
                  <a:pt x="40480" y="51840"/>
                </a:lnTo>
                <a:lnTo>
                  <a:pt x="40620" y="51700"/>
                </a:lnTo>
                <a:lnTo>
                  <a:pt x="40700" y="51570"/>
                </a:lnTo>
                <a:lnTo>
                  <a:pt x="40740" y="51250"/>
                </a:lnTo>
                <a:lnTo>
                  <a:pt x="41470" y="51190"/>
                </a:lnTo>
                <a:lnTo>
                  <a:pt x="42170" y="51260"/>
                </a:lnTo>
                <a:lnTo>
                  <a:pt x="42620" y="51170"/>
                </a:lnTo>
                <a:lnTo>
                  <a:pt x="42900" y="51050"/>
                </a:lnTo>
                <a:lnTo>
                  <a:pt x="43010" y="50920"/>
                </a:lnTo>
                <a:lnTo>
                  <a:pt x="43020" y="50860"/>
                </a:lnTo>
                <a:lnTo>
                  <a:pt x="42950" y="50810"/>
                </a:lnTo>
                <a:lnTo>
                  <a:pt x="42810" y="50760"/>
                </a:lnTo>
                <a:lnTo>
                  <a:pt x="42750" y="50680"/>
                </a:lnTo>
                <a:lnTo>
                  <a:pt x="42730" y="50600"/>
                </a:lnTo>
                <a:lnTo>
                  <a:pt x="43270" y="50130"/>
                </a:lnTo>
                <a:lnTo>
                  <a:pt x="44350" y="49680"/>
                </a:lnTo>
                <a:lnTo>
                  <a:pt x="44840" y="49570"/>
                </a:lnTo>
                <a:lnTo>
                  <a:pt x="45850" y="49050"/>
                </a:lnTo>
                <a:lnTo>
                  <a:pt x="46010" y="48900"/>
                </a:lnTo>
                <a:lnTo>
                  <a:pt x="46690" y="48110"/>
                </a:lnTo>
                <a:lnTo>
                  <a:pt x="46980" y="47660"/>
                </a:lnTo>
                <a:lnTo>
                  <a:pt x="47310" y="47260"/>
                </a:lnTo>
                <a:lnTo>
                  <a:pt x="47490" y="47130"/>
                </a:lnTo>
                <a:lnTo>
                  <a:pt x="47630" y="47120"/>
                </a:lnTo>
                <a:lnTo>
                  <a:pt x="47730" y="47220"/>
                </a:lnTo>
                <a:lnTo>
                  <a:pt x="47880" y="47290"/>
                </a:lnTo>
                <a:lnTo>
                  <a:pt x="48070" y="47330"/>
                </a:lnTo>
                <a:lnTo>
                  <a:pt x="48210" y="47290"/>
                </a:lnTo>
                <a:lnTo>
                  <a:pt x="48340" y="47190"/>
                </a:lnTo>
                <a:lnTo>
                  <a:pt x="48700" y="46830"/>
                </a:lnTo>
                <a:lnTo>
                  <a:pt x="48850" y="46720"/>
                </a:lnTo>
                <a:lnTo>
                  <a:pt x="49220" y="46690"/>
                </a:lnTo>
                <a:lnTo>
                  <a:pt x="49600" y="45960"/>
                </a:lnTo>
                <a:lnTo>
                  <a:pt x="50100" y="45530"/>
                </a:lnTo>
                <a:lnTo>
                  <a:pt x="50330" y="45420"/>
                </a:lnTo>
                <a:lnTo>
                  <a:pt x="51550" y="45080"/>
                </a:lnTo>
                <a:lnTo>
                  <a:pt x="51650" y="44980"/>
                </a:lnTo>
                <a:lnTo>
                  <a:pt x="51710" y="44880"/>
                </a:lnTo>
                <a:lnTo>
                  <a:pt x="51850" y="44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Gjirokastë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540" y="71680"/>
                </a:moveTo>
                <a:lnTo>
                  <a:pt x="56940" y="71760"/>
                </a:lnTo>
                <a:lnTo>
                  <a:pt x="56720" y="71970"/>
                </a:lnTo>
                <a:lnTo>
                  <a:pt x="56650" y="72080"/>
                </a:lnTo>
                <a:lnTo>
                  <a:pt x="56580" y="72220"/>
                </a:lnTo>
                <a:lnTo>
                  <a:pt x="56510" y="72430"/>
                </a:lnTo>
                <a:lnTo>
                  <a:pt x="56510" y="72680"/>
                </a:lnTo>
                <a:lnTo>
                  <a:pt x="56580" y="72900"/>
                </a:lnTo>
                <a:lnTo>
                  <a:pt x="56960" y="73370"/>
                </a:lnTo>
                <a:lnTo>
                  <a:pt x="57100" y="73580"/>
                </a:lnTo>
                <a:lnTo>
                  <a:pt x="57160" y="73820"/>
                </a:lnTo>
                <a:lnTo>
                  <a:pt x="57180" y="74280"/>
                </a:lnTo>
                <a:lnTo>
                  <a:pt x="56970" y="75110"/>
                </a:lnTo>
                <a:lnTo>
                  <a:pt x="57010" y="75330"/>
                </a:lnTo>
                <a:lnTo>
                  <a:pt x="57430" y="76640"/>
                </a:lnTo>
                <a:lnTo>
                  <a:pt x="57480" y="76710"/>
                </a:lnTo>
                <a:lnTo>
                  <a:pt x="57800" y="76790"/>
                </a:lnTo>
                <a:lnTo>
                  <a:pt x="58000" y="76810"/>
                </a:lnTo>
                <a:lnTo>
                  <a:pt x="58120" y="76840"/>
                </a:lnTo>
                <a:lnTo>
                  <a:pt x="58180" y="76890"/>
                </a:lnTo>
                <a:lnTo>
                  <a:pt x="58120" y="76990"/>
                </a:lnTo>
                <a:lnTo>
                  <a:pt x="57880" y="77220"/>
                </a:lnTo>
                <a:lnTo>
                  <a:pt x="57770" y="77380"/>
                </a:lnTo>
                <a:lnTo>
                  <a:pt x="57700" y="77520"/>
                </a:lnTo>
                <a:lnTo>
                  <a:pt x="57690" y="77680"/>
                </a:lnTo>
                <a:lnTo>
                  <a:pt x="57710" y="77870"/>
                </a:lnTo>
                <a:lnTo>
                  <a:pt x="57750" y="78050"/>
                </a:lnTo>
                <a:lnTo>
                  <a:pt x="58320" y="79480"/>
                </a:lnTo>
                <a:lnTo>
                  <a:pt x="58450" y="80050"/>
                </a:lnTo>
                <a:lnTo>
                  <a:pt x="58600" y="80260"/>
                </a:lnTo>
                <a:lnTo>
                  <a:pt x="59670" y="81410"/>
                </a:lnTo>
                <a:lnTo>
                  <a:pt x="60010" y="81880"/>
                </a:lnTo>
                <a:lnTo>
                  <a:pt x="60440" y="82320"/>
                </a:lnTo>
                <a:lnTo>
                  <a:pt x="60450" y="82330"/>
                </a:lnTo>
                <a:lnTo>
                  <a:pt x="60450" y="82340"/>
                </a:lnTo>
                <a:lnTo>
                  <a:pt x="59600" y="82740"/>
                </a:lnTo>
                <a:lnTo>
                  <a:pt x="59040" y="82800"/>
                </a:lnTo>
                <a:lnTo>
                  <a:pt x="57840" y="82620"/>
                </a:lnTo>
                <a:lnTo>
                  <a:pt x="57420" y="82730"/>
                </a:lnTo>
                <a:lnTo>
                  <a:pt x="57070" y="82940"/>
                </a:lnTo>
                <a:lnTo>
                  <a:pt x="56310" y="82850"/>
                </a:lnTo>
                <a:lnTo>
                  <a:pt x="55880" y="83040"/>
                </a:lnTo>
                <a:lnTo>
                  <a:pt x="55580" y="83400"/>
                </a:lnTo>
                <a:lnTo>
                  <a:pt x="55320" y="83870"/>
                </a:lnTo>
                <a:lnTo>
                  <a:pt x="55130" y="84390"/>
                </a:lnTo>
                <a:lnTo>
                  <a:pt x="55040" y="84920"/>
                </a:lnTo>
                <a:lnTo>
                  <a:pt x="54660" y="85000"/>
                </a:lnTo>
                <a:lnTo>
                  <a:pt x="53530" y="85040"/>
                </a:lnTo>
                <a:lnTo>
                  <a:pt x="53260" y="85120"/>
                </a:lnTo>
                <a:lnTo>
                  <a:pt x="53370" y="85360"/>
                </a:lnTo>
                <a:lnTo>
                  <a:pt x="53710" y="87150"/>
                </a:lnTo>
                <a:lnTo>
                  <a:pt x="53830" y="87330"/>
                </a:lnTo>
                <a:lnTo>
                  <a:pt x="54370" y="87870"/>
                </a:lnTo>
                <a:lnTo>
                  <a:pt x="55410" y="89600"/>
                </a:lnTo>
                <a:lnTo>
                  <a:pt x="55500" y="90120"/>
                </a:lnTo>
                <a:lnTo>
                  <a:pt x="55320" y="90700"/>
                </a:lnTo>
                <a:lnTo>
                  <a:pt x="54930" y="91110"/>
                </a:lnTo>
                <a:lnTo>
                  <a:pt x="54540" y="91070"/>
                </a:lnTo>
                <a:lnTo>
                  <a:pt x="54140" y="90830"/>
                </a:lnTo>
                <a:lnTo>
                  <a:pt x="53290" y="90500"/>
                </a:lnTo>
                <a:lnTo>
                  <a:pt x="53290" y="90490"/>
                </a:lnTo>
                <a:lnTo>
                  <a:pt x="53250" y="90350"/>
                </a:lnTo>
                <a:lnTo>
                  <a:pt x="53000" y="89980"/>
                </a:lnTo>
                <a:lnTo>
                  <a:pt x="53070" y="89260"/>
                </a:lnTo>
                <a:lnTo>
                  <a:pt x="53000" y="89050"/>
                </a:lnTo>
                <a:lnTo>
                  <a:pt x="52870" y="88870"/>
                </a:lnTo>
                <a:lnTo>
                  <a:pt x="52700" y="88760"/>
                </a:lnTo>
                <a:lnTo>
                  <a:pt x="52540" y="88700"/>
                </a:lnTo>
                <a:lnTo>
                  <a:pt x="52230" y="88700"/>
                </a:lnTo>
                <a:lnTo>
                  <a:pt x="51940" y="88650"/>
                </a:lnTo>
                <a:lnTo>
                  <a:pt x="51900" y="88150"/>
                </a:lnTo>
                <a:lnTo>
                  <a:pt x="51800" y="87930"/>
                </a:lnTo>
                <a:lnTo>
                  <a:pt x="51600" y="87690"/>
                </a:lnTo>
                <a:lnTo>
                  <a:pt x="51380" y="87380"/>
                </a:lnTo>
                <a:lnTo>
                  <a:pt x="51290" y="87150"/>
                </a:lnTo>
                <a:lnTo>
                  <a:pt x="51150" y="86550"/>
                </a:lnTo>
                <a:lnTo>
                  <a:pt x="51040" y="86400"/>
                </a:lnTo>
                <a:lnTo>
                  <a:pt x="50620" y="86070"/>
                </a:lnTo>
                <a:lnTo>
                  <a:pt x="50110" y="85520"/>
                </a:lnTo>
                <a:lnTo>
                  <a:pt x="49980" y="85440"/>
                </a:lnTo>
                <a:lnTo>
                  <a:pt x="49850" y="85430"/>
                </a:lnTo>
                <a:lnTo>
                  <a:pt x="49600" y="85330"/>
                </a:lnTo>
                <a:lnTo>
                  <a:pt x="49210" y="85040"/>
                </a:lnTo>
                <a:lnTo>
                  <a:pt x="47440" y="83270"/>
                </a:lnTo>
                <a:lnTo>
                  <a:pt x="47190" y="83150"/>
                </a:lnTo>
                <a:lnTo>
                  <a:pt x="47040" y="83130"/>
                </a:lnTo>
                <a:lnTo>
                  <a:pt x="46470" y="82970"/>
                </a:lnTo>
                <a:lnTo>
                  <a:pt x="46330" y="82950"/>
                </a:lnTo>
                <a:lnTo>
                  <a:pt x="46190" y="82980"/>
                </a:lnTo>
                <a:lnTo>
                  <a:pt x="45740" y="83130"/>
                </a:lnTo>
                <a:lnTo>
                  <a:pt x="45440" y="83130"/>
                </a:lnTo>
                <a:lnTo>
                  <a:pt x="45270" y="83020"/>
                </a:lnTo>
                <a:lnTo>
                  <a:pt x="45120" y="82800"/>
                </a:lnTo>
                <a:lnTo>
                  <a:pt x="44650" y="81550"/>
                </a:lnTo>
                <a:lnTo>
                  <a:pt x="44430" y="81030"/>
                </a:lnTo>
                <a:lnTo>
                  <a:pt x="44110" y="80540"/>
                </a:lnTo>
                <a:lnTo>
                  <a:pt x="44000" y="80310"/>
                </a:lnTo>
                <a:lnTo>
                  <a:pt x="43970" y="80020"/>
                </a:lnTo>
                <a:lnTo>
                  <a:pt x="43550" y="79000"/>
                </a:lnTo>
                <a:lnTo>
                  <a:pt x="42810" y="78350"/>
                </a:lnTo>
                <a:lnTo>
                  <a:pt x="42750" y="78260"/>
                </a:lnTo>
                <a:lnTo>
                  <a:pt x="42690" y="78130"/>
                </a:lnTo>
                <a:lnTo>
                  <a:pt x="42830" y="78000"/>
                </a:lnTo>
                <a:lnTo>
                  <a:pt x="42870" y="77880"/>
                </a:lnTo>
                <a:lnTo>
                  <a:pt x="42870" y="77720"/>
                </a:lnTo>
                <a:lnTo>
                  <a:pt x="42780" y="77350"/>
                </a:lnTo>
                <a:lnTo>
                  <a:pt x="42660" y="77100"/>
                </a:lnTo>
                <a:lnTo>
                  <a:pt x="42470" y="76800"/>
                </a:lnTo>
                <a:lnTo>
                  <a:pt x="42410" y="76670"/>
                </a:lnTo>
                <a:lnTo>
                  <a:pt x="42390" y="76580"/>
                </a:lnTo>
                <a:lnTo>
                  <a:pt x="42430" y="76540"/>
                </a:lnTo>
                <a:lnTo>
                  <a:pt x="42610" y="76390"/>
                </a:lnTo>
                <a:lnTo>
                  <a:pt x="42680" y="76300"/>
                </a:lnTo>
                <a:lnTo>
                  <a:pt x="42690" y="76260"/>
                </a:lnTo>
                <a:lnTo>
                  <a:pt x="42660" y="76220"/>
                </a:lnTo>
                <a:lnTo>
                  <a:pt x="42390" y="76140"/>
                </a:lnTo>
                <a:lnTo>
                  <a:pt x="42300" y="76080"/>
                </a:lnTo>
                <a:lnTo>
                  <a:pt x="42200" y="75970"/>
                </a:lnTo>
                <a:lnTo>
                  <a:pt x="41790" y="75390"/>
                </a:lnTo>
                <a:lnTo>
                  <a:pt x="41130" y="74700"/>
                </a:lnTo>
                <a:lnTo>
                  <a:pt x="41040" y="74550"/>
                </a:lnTo>
                <a:lnTo>
                  <a:pt x="41030" y="74460"/>
                </a:lnTo>
                <a:lnTo>
                  <a:pt x="41180" y="74340"/>
                </a:lnTo>
                <a:lnTo>
                  <a:pt x="41510" y="73970"/>
                </a:lnTo>
                <a:lnTo>
                  <a:pt x="41700" y="73710"/>
                </a:lnTo>
                <a:lnTo>
                  <a:pt x="41830" y="73440"/>
                </a:lnTo>
                <a:lnTo>
                  <a:pt x="41890" y="73180"/>
                </a:lnTo>
                <a:lnTo>
                  <a:pt x="41870" y="73000"/>
                </a:lnTo>
                <a:lnTo>
                  <a:pt x="41780" y="72760"/>
                </a:lnTo>
                <a:lnTo>
                  <a:pt x="41430" y="72180"/>
                </a:lnTo>
                <a:lnTo>
                  <a:pt x="41750" y="72240"/>
                </a:lnTo>
                <a:lnTo>
                  <a:pt x="41800" y="72170"/>
                </a:lnTo>
                <a:lnTo>
                  <a:pt x="41880" y="72050"/>
                </a:lnTo>
                <a:lnTo>
                  <a:pt x="42530" y="70720"/>
                </a:lnTo>
                <a:lnTo>
                  <a:pt x="42680" y="70530"/>
                </a:lnTo>
                <a:lnTo>
                  <a:pt x="43360" y="69970"/>
                </a:lnTo>
                <a:lnTo>
                  <a:pt x="43520" y="69790"/>
                </a:lnTo>
                <a:lnTo>
                  <a:pt x="43660" y="69580"/>
                </a:lnTo>
                <a:lnTo>
                  <a:pt x="43800" y="69310"/>
                </a:lnTo>
                <a:lnTo>
                  <a:pt x="43920" y="69180"/>
                </a:lnTo>
                <a:lnTo>
                  <a:pt x="44030" y="69110"/>
                </a:lnTo>
                <a:lnTo>
                  <a:pt x="44340" y="69070"/>
                </a:lnTo>
                <a:lnTo>
                  <a:pt x="45070" y="69520"/>
                </a:lnTo>
                <a:lnTo>
                  <a:pt x="45540" y="69610"/>
                </a:lnTo>
                <a:lnTo>
                  <a:pt x="46060" y="69610"/>
                </a:lnTo>
                <a:lnTo>
                  <a:pt x="46960" y="70080"/>
                </a:lnTo>
                <a:lnTo>
                  <a:pt x="47440" y="69980"/>
                </a:lnTo>
                <a:lnTo>
                  <a:pt x="47610" y="70010"/>
                </a:lnTo>
                <a:lnTo>
                  <a:pt x="47840" y="70160"/>
                </a:lnTo>
                <a:lnTo>
                  <a:pt x="47960" y="70210"/>
                </a:lnTo>
                <a:lnTo>
                  <a:pt x="48040" y="70200"/>
                </a:lnTo>
                <a:lnTo>
                  <a:pt x="48070" y="70140"/>
                </a:lnTo>
                <a:lnTo>
                  <a:pt x="48100" y="70040"/>
                </a:lnTo>
                <a:lnTo>
                  <a:pt x="48110" y="69960"/>
                </a:lnTo>
                <a:lnTo>
                  <a:pt x="48140" y="69780"/>
                </a:lnTo>
                <a:lnTo>
                  <a:pt x="48580" y="69930"/>
                </a:lnTo>
                <a:lnTo>
                  <a:pt x="48800" y="70150"/>
                </a:lnTo>
                <a:lnTo>
                  <a:pt x="48950" y="70440"/>
                </a:lnTo>
                <a:lnTo>
                  <a:pt x="49110" y="70570"/>
                </a:lnTo>
                <a:lnTo>
                  <a:pt x="49340" y="70650"/>
                </a:lnTo>
                <a:lnTo>
                  <a:pt x="49690" y="70660"/>
                </a:lnTo>
                <a:lnTo>
                  <a:pt x="49860" y="70700"/>
                </a:lnTo>
                <a:lnTo>
                  <a:pt x="49980" y="70800"/>
                </a:lnTo>
                <a:lnTo>
                  <a:pt x="50500" y="71520"/>
                </a:lnTo>
                <a:lnTo>
                  <a:pt x="50560" y="71630"/>
                </a:lnTo>
                <a:lnTo>
                  <a:pt x="52140" y="73680"/>
                </a:lnTo>
                <a:lnTo>
                  <a:pt x="52400" y="73930"/>
                </a:lnTo>
                <a:lnTo>
                  <a:pt x="52610" y="74050"/>
                </a:lnTo>
                <a:lnTo>
                  <a:pt x="53100" y="74170"/>
                </a:lnTo>
                <a:lnTo>
                  <a:pt x="53250" y="74190"/>
                </a:lnTo>
                <a:lnTo>
                  <a:pt x="53330" y="73850"/>
                </a:lnTo>
                <a:lnTo>
                  <a:pt x="53400" y="73710"/>
                </a:lnTo>
                <a:lnTo>
                  <a:pt x="53410" y="73650"/>
                </a:lnTo>
                <a:lnTo>
                  <a:pt x="53450" y="73570"/>
                </a:lnTo>
                <a:lnTo>
                  <a:pt x="53560" y="73470"/>
                </a:lnTo>
                <a:lnTo>
                  <a:pt x="53840" y="73300"/>
                </a:lnTo>
                <a:lnTo>
                  <a:pt x="54490" y="73150"/>
                </a:lnTo>
                <a:lnTo>
                  <a:pt x="54710" y="73060"/>
                </a:lnTo>
                <a:lnTo>
                  <a:pt x="54900" y="72890"/>
                </a:lnTo>
                <a:lnTo>
                  <a:pt x="54970" y="72590"/>
                </a:lnTo>
                <a:lnTo>
                  <a:pt x="54960" y="72340"/>
                </a:lnTo>
                <a:lnTo>
                  <a:pt x="54910" y="72080"/>
                </a:lnTo>
                <a:lnTo>
                  <a:pt x="54940" y="71870"/>
                </a:lnTo>
                <a:lnTo>
                  <a:pt x="55150" y="71780"/>
                </a:lnTo>
                <a:lnTo>
                  <a:pt x="55550" y="71800"/>
                </a:lnTo>
                <a:lnTo>
                  <a:pt x="56540" y="71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Vlorë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290" y="90500"/>
                </a:moveTo>
                <a:lnTo>
                  <a:pt x="53260" y="90490"/>
                </a:lnTo>
                <a:lnTo>
                  <a:pt x="53040" y="90450"/>
                </a:lnTo>
                <a:lnTo>
                  <a:pt x="52850" y="90530"/>
                </a:lnTo>
                <a:lnTo>
                  <a:pt x="52690" y="90750"/>
                </a:lnTo>
                <a:lnTo>
                  <a:pt x="52750" y="90870"/>
                </a:lnTo>
                <a:lnTo>
                  <a:pt x="52880" y="91000"/>
                </a:lnTo>
                <a:lnTo>
                  <a:pt x="52960" y="91230"/>
                </a:lnTo>
                <a:lnTo>
                  <a:pt x="52920" y="91380"/>
                </a:lnTo>
                <a:lnTo>
                  <a:pt x="52780" y="91740"/>
                </a:lnTo>
                <a:lnTo>
                  <a:pt x="52750" y="91830"/>
                </a:lnTo>
                <a:lnTo>
                  <a:pt x="52810" y="91930"/>
                </a:lnTo>
                <a:lnTo>
                  <a:pt x="52970" y="92130"/>
                </a:lnTo>
                <a:lnTo>
                  <a:pt x="53010" y="92220"/>
                </a:lnTo>
                <a:lnTo>
                  <a:pt x="53100" y="92480"/>
                </a:lnTo>
                <a:lnTo>
                  <a:pt x="53220" y="92610"/>
                </a:lnTo>
                <a:lnTo>
                  <a:pt x="53290" y="92770"/>
                </a:lnTo>
                <a:lnTo>
                  <a:pt x="53220" y="93090"/>
                </a:lnTo>
                <a:lnTo>
                  <a:pt x="52910" y="93470"/>
                </a:lnTo>
                <a:lnTo>
                  <a:pt x="52490" y="93710"/>
                </a:lnTo>
                <a:lnTo>
                  <a:pt x="52150" y="94050"/>
                </a:lnTo>
                <a:lnTo>
                  <a:pt x="52080" y="94690"/>
                </a:lnTo>
                <a:lnTo>
                  <a:pt x="51880" y="94570"/>
                </a:lnTo>
                <a:lnTo>
                  <a:pt x="51680" y="94510"/>
                </a:lnTo>
                <a:lnTo>
                  <a:pt x="51490" y="94510"/>
                </a:lnTo>
                <a:lnTo>
                  <a:pt x="51310" y="94570"/>
                </a:lnTo>
                <a:lnTo>
                  <a:pt x="51130" y="94770"/>
                </a:lnTo>
                <a:lnTo>
                  <a:pt x="51100" y="94990"/>
                </a:lnTo>
                <a:lnTo>
                  <a:pt x="51110" y="95210"/>
                </a:lnTo>
                <a:lnTo>
                  <a:pt x="51030" y="95360"/>
                </a:lnTo>
                <a:lnTo>
                  <a:pt x="50680" y="95450"/>
                </a:lnTo>
                <a:lnTo>
                  <a:pt x="50210" y="95240"/>
                </a:lnTo>
                <a:lnTo>
                  <a:pt x="49570" y="94650"/>
                </a:lnTo>
                <a:lnTo>
                  <a:pt x="48530" y="94110"/>
                </a:lnTo>
                <a:lnTo>
                  <a:pt x="47620" y="93810"/>
                </a:lnTo>
                <a:lnTo>
                  <a:pt x="46860" y="93560"/>
                </a:lnTo>
                <a:lnTo>
                  <a:pt x="46500" y="93790"/>
                </a:lnTo>
                <a:lnTo>
                  <a:pt x="46430" y="93820"/>
                </a:lnTo>
                <a:lnTo>
                  <a:pt x="46410" y="93990"/>
                </a:lnTo>
                <a:lnTo>
                  <a:pt x="46250" y="93990"/>
                </a:lnTo>
                <a:lnTo>
                  <a:pt x="46130" y="93560"/>
                </a:lnTo>
                <a:lnTo>
                  <a:pt x="46200" y="93070"/>
                </a:lnTo>
                <a:lnTo>
                  <a:pt x="46560" y="92180"/>
                </a:lnTo>
                <a:lnTo>
                  <a:pt x="46170" y="92010"/>
                </a:lnTo>
                <a:lnTo>
                  <a:pt x="46060" y="91910"/>
                </a:lnTo>
                <a:lnTo>
                  <a:pt x="46410" y="91150"/>
                </a:lnTo>
                <a:lnTo>
                  <a:pt x="46820" y="89680"/>
                </a:lnTo>
                <a:lnTo>
                  <a:pt x="46870" y="89320"/>
                </a:lnTo>
                <a:lnTo>
                  <a:pt x="46720" y="88710"/>
                </a:lnTo>
                <a:lnTo>
                  <a:pt x="46480" y="88540"/>
                </a:lnTo>
                <a:lnTo>
                  <a:pt x="46130" y="88510"/>
                </a:lnTo>
                <a:lnTo>
                  <a:pt x="45630" y="88330"/>
                </a:lnTo>
                <a:lnTo>
                  <a:pt x="45600" y="88260"/>
                </a:lnTo>
                <a:lnTo>
                  <a:pt x="45590" y="88140"/>
                </a:lnTo>
                <a:lnTo>
                  <a:pt x="45570" y="88010"/>
                </a:lnTo>
                <a:lnTo>
                  <a:pt x="45480" y="87910"/>
                </a:lnTo>
                <a:lnTo>
                  <a:pt x="45170" y="87730"/>
                </a:lnTo>
                <a:lnTo>
                  <a:pt x="44940" y="87640"/>
                </a:lnTo>
                <a:lnTo>
                  <a:pt x="44550" y="87620"/>
                </a:lnTo>
                <a:lnTo>
                  <a:pt x="44380" y="87500"/>
                </a:lnTo>
                <a:lnTo>
                  <a:pt x="44380" y="87320"/>
                </a:lnTo>
                <a:lnTo>
                  <a:pt x="44710" y="86900"/>
                </a:lnTo>
                <a:lnTo>
                  <a:pt x="44930" y="86670"/>
                </a:lnTo>
                <a:lnTo>
                  <a:pt x="45170" y="86510"/>
                </a:lnTo>
                <a:lnTo>
                  <a:pt x="44770" y="86130"/>
                </a:lnTo>
                <a:lnTo>
                  <a:pt x="43710" y="84070"/>
                </a:lnTo>
                <a:lnTo>
                  <a:pt x="43560" y="83710"/>
                </a:lnTo>
                <a:lnTo>
                  <a:pt x="43400" y="83390"/>
                </a:lnTo>
                <a:lnTo>
                  <a:pt x="43220" y="83260"/>
                </a:lnTo>
                <a:lnTo>
                  <a:pt x="42490" y="83240"/>
                </a:lnTo>
                <a:lnTo>
                  <a:pt x="42130" y="83170"/>
                </a:lnTo>
                <a:lnTo>
                  <a:pt x="41890" y="83040"/>
                </a:lnTo>
                <a:lnTo>
                  <a:pt x="42070" y="82860"/>
                </a:lnTo>
                <a:lnTo>
                  <a:pt x="41450" y="82430"/>
                </a:lnTo>
                <a:lnTo>
                  <a:pt x="41350" y="82630"/>
                </a:lnTo>
                <a:lnTo>
                  <a:pt x="41320" y="82710"/>
                </a:lnTo>
                <a:lnTo>
                  <a:pt x="41300" y="82860"/>
                </a:lnTo>
                <a:lnTo>
                  <a:pt x="41220" y="82590"/>
                </a:lnTo>
                <a:lnTo>
                  <a:pt x="41110" y="82460"/>
                </a:lnTo>
                <a:lnTo>
                  <a:pt x="40970" y="82370"/>
                </a:lnTo>
                <a:lnTo>
                  <a:pt x="40820" y="82230"/>
                </a:lnTo>
                <a:lnTo>
                  <a:pt x="40790" y="82110"/>
                </a:lnTo>
                <a:lnTo>
                  <a:pt x="40620" y="81760"/>
                </a:lnTo>
                <a:lnTo>
                  <a:pt x="40440" y="81470"/>
                </a:lnTo>
                <a:lnTo>
                  <a:pt x="40350" y="81530"/>
                </a:lnTo>
                <a:lnTo>
                  <a:pt x="40130" y="81300"/>
                </a:lnTo>
                <a:lnTo>
                  <a:pt x="38630" y="80810"/>
                </a:lnTo>
                <a:lnTo>
                  <a:pt x="37380" y="80060"/>
                </a:lnTo>
                <a:lnTo>
                  <a:pt x="36650" y="79410"/>
                </a:lnTo>
                <a:lnTo>
                  <a:pt x="35370" y="78970"/>
                </a:lnTo>
                <a:lnTo>
                  <a:pt x="34620" y="78400"/>
                </a:lnTo>
                <a:lnTo>
                  <a:pt x="32460" y="75980"/>
                </a:lnTo>
                <a:lnTo>
                  <a:pt x="32210" y="75570"/>
                </a:lnTo>
                <a:lnTo>
                  <a:pt x="32100" y="75320"/>
                </a:lnTo>
                <a:lnTo>
                  <a:pt x="31790" y="73990"/>
                </a:lnTo>
                <a:lnTo>
                  <a:pt x="31630" y="73620"/>
                </a:lnTo>
                <a:lnTo>
                  <a:pt x="30830" y="72840"/>
                </a:lnTo>
                <a:lnTo>
                  <a:pt x="30550" y="72460"/>
                </a:lnTo>
                <a:lnTo>
                  <a:pt x="30520" y="72340"/>
                </a:lnTo>
                <a:lnTo>
                  <a:pt x="30520" y="72300"/>
                </a:lnTo>
                <a:lnTo>
                  <a:pt x="30390" y="72250"/>
                </a:lnTo>
                <a:lnTo>
                  <a:pt x="30390" y="72050"/>
                </a:lnTo>
                <a:lnTo>
                  <a:pt x="30990" y="71730"/>
                </a:lnTo>
                <a:lnTo>
                  <a:pt x="31360" y="71700"/>
                </a:lnTo>
                <a:lnTo>
                  <a:pt x="31720" y="71950"/>
                </a:lnTo>
                <a:lnTo>
                  <a:pt x="32530" y="72940"/>
                </a:lnTo>
                <a:lnTo>
                  <a:pt x="32740" y="73270"/>
                </a:lnTo>
                <a:lnTo>
                  <a:pt x="33040" y="73970"/>
                </a:lnTo>
                <a:lnTo>
                  <a:pt x="33160" y="74410"/>
                </a:lnTo>
                <a:lnTo>
                  <a:pt x="33220" y="74810"/>
                </a:lnTo>
                <a:lnTo>
                  <a:pt x="33430" y="74940"/>
                </a:lnTo>
                <a:lnTo>
                  <a:pt x="33900" y="74830"/>
                </a:lnTo>
                <a:lnTo>
                  <a:pt x="34380" y="74600"/>
                </a:lnTo>
                <a:lnTo>
                  <a:pt x="34590" y="74400"/>
                </a:lnTo>
                <a:lnTo>
                  <a:pt x="34740" y="71700"/>
                </a:lnTo>
                <a:lnTo>
                  <a:pt x="34680" y="71250"/>
                </a:lnTo>
                <a:lnTo>
                  <a:pt x="34100" y="70910"/>
                </a:lnTo>
                <a:lnTo>
                  <a:pt x="33320" y="70120"/>
                </a:lnTo>
                <a:lnTo>
                  <a:pt x="32700" y="69230"/>
                </a:lnTo>
                <a:lnTo>
                  <a:pt x="32580" y="68590"/>
                </a:lnTo>
                <a:lnTo>
                  <a:pt x="32740" y="68770"/>
                </a:lnTo>
                <a:lnTo>
                  <a:pt x="32800" y="69000"/>
                </a:lnTo>
                <a:lnTo>
                  <a:pt x="32860" y="69260"/>
                </a:lnTo>
                <a:lnTo>
                  <a:pt x="33050" y="69200"/>
                </a:lnTo>
                <a:lnTo>
                  <a:pt x="33220" y="69200"/>
                </a:lnTo>
                <a:lnTo>
                  <a:pt x="33650" y="69700"/>
                </a:lnTo>
                <a:lnTo>
                  <a:pt x="33940" y="69550"/>
                </a:lnTo>
                <a:lnTo>
                  <a:pt x="34090" y="68990"/>
                </a:lnTo>
                <a:lnTo>
                  <a:pt x="34130" y="68270"/>
                </a:lnTo>
                <a:lnTo>
                  <a:pt x="33850" y="67700"/>
                </a:lnTo>
                <a:lnTo>
                  <a:pt x="33250" y="67390"/>
                </a:lnTo>
                <a:lnTo>
                  <a:pt x="32700" y="67540"/>
                </a:lnTo>
                <a:lnTo>
                  <a:pt x="32580" y="68370"/>
                </a:lnTo>
                <a:lnTo>
                  <a:pt x="32420" y="67910"/>
                </a:lnTo>
                <a:lnTo>
                  <a:pt x="30850" y="65570"/>
                </a:lnTo>
                <a:lnTo>
                  <a:pt x="30730" y="65320"/>
                </a:lnTo>
                <a:lnTo>
                  <a:pt x="30740" y="65320"/>
                </a:lnTo>
                <a:lnTo>
                  <a:pt x="31300" y="65270"/>
                </a:lnTo>
                <a:lnTo>
                  <a:pt x="31670" y="65140"/>
                </a:lnTo>
                <a:lnTo>
                  <a:pt x="32000" y="65170"/>
                </a:lnTo>
                <a:lnTo>
                  <a:pt x="32320" y="65250"/>
                </a:lnTo>
                <a:lnTo>
                  <a:pt x="32800" y="65440"/>
                </a:lnTo>
                <a:lnTo>
                  <a:pt x="33150" y="65660"/>
                </a:lnTo>
                <a:lnTo>
                  <a:pt x="33380" y="65630"/>
                </a:lnTo>
                <a:lnTo>
                  <a:pt x="33920" y="65390"/>
                </a:lnTo>
                <a:lnTo>
                  <a:pt x="34040" y="65380"/>
                </a:lnTo>
                <a:lnTo>
                  <a:pt x="34090" y="65430"/>
                </a:lnTo>
                <a:lnTo>
                  <a:pt x="34090" y="65510"/>
                </a:lnTo>
                <a:lnTo>
                  <a:pt x="34080" y="65580"/>
                </a:lnTo>
                <a:lnTo>
                  <a:pt x="34090" y="65660"/>
                </a:lnTo>
                <a:lnTo>
                  <a:pt x="34180" y="65770"/>
                </a:lnTo>
                <a:lnTo>
                  <a:pt x="34320" y="65880"/>
                </a:lnTo>
                <a:lnTo>
                  <a:pt x="34570" y="66040"/>
                </a:lnTo>
                <a:lnTo>
                  <a:pt x="34660" y="66150"/>
                </a:lnTo>
                <a:lnTo>
                  <a:pt x="34680" y="66260"/>
                </a:lnTo>
                <a:lnTo>
                  <a:pt x="34660" y="66370"/>
                </a:lnTo>
                <a:lnTo>
                  <a:pt x="34710" y="66520"/>
                </a:lnTo>
                <a:lnTo>
                  <a:pt x="34820" y="66580"/>
                </a:lnTo>
                <a:lnTo>
                  <a:pt x="35030" y="66590"/>
                </a:lnTo>
                <a:lnTo>
                  <a:pt x="35250" y="66660"/>
                </a:lnTo>
                <a:lnTo>
                  <a:pt x="35790" y="66940"/>
                </a:lnTo>
                <a:lnTo>
                  <a:pt x="35930" y="67040"/>
                </a:lnTo>
                <a:lnTo>
                  <a:pt x="36000" y="67130"/>
                </a:lnTo>
                <a:lnTo>
                  <a:pt x="36000" y="67200"/>
                </a:lnTo>
                <a:lnTo>
                  <a:pt x="35990" y="67290"/>
                </a:lnTo>
                <a:lnTo>
                  <a:pt x="36010" y="67370"/>
                </a:lnTo>
                <a:lnTo>
                  <a:pt x="36060" y="67480"/>
                </a:lnTo>
                <a:lnTo>
                  <a:pt x="36170" y="67520"/>
                </a:lnTo>
                <a:lnTo>
                  <a:pt x="36310" y="67530"/>
                </a:lnTo>
                <a:lnTo>
                  <a:pt x="36490" y="67470"/>
                </a:lnTo>
                <a:lnTo>
                  <a:pt x="36600" y="67470"/>
                </a:lnTo>
                <a:lnTo>
                  <a:pt x="36700" y="67500"/>
                </a:lnTo>
                <a:lnTo>
                  <a:pt x="36740" y="67540"/>
                </a:lnTo>
                <a:lnTo>
                  <a:pt x="36760" y="67580"/>
                </a:lnTo>
                <a:lnTo>
                  <a:pt x="36740" y="67640"/>
                </a:lnTo>
                <a:lnTo>
                  <a:pt x="36790" y="67760"/>
                </a:lnTo>
                <a:lnTo>
                  <a:pt x="36860" y="68050"/>
                </a:lnTo>
                <a:lnTo>
                  <a:pt x="36940" y="68110"/>
                </a:lnTo>
                <a:lnTo>
                  <a:pt x="37050" y="68140"/>
                </a:lnTo>
                <a:lnTo>
                  <a:pt x="37260" y="68120"/>
                </a:lnTo>
                <a:lnTo>
                  <a:pt x="37430" y="68210"/>
                </a:lnTo>
                <a:lnTo>
                  <a:pt x="37730" y="68270"/>
                </a:lnTo>
                <a:lnTo>
                  <a:pt x="38160" y="68270"/>
                </a:lnTo>
                <a:lnTo>
                  <a:pt x="38800" y="68730"/>
                </a:lnTo>
                <a:lnTo>
                  <a:pt x="38950" y="68800"/>
                </a:lnTo>
                <a:lnTo>
                  <a:pt x="39040" y="68810"/>
                </a:lnTo>
                <a:lnTo>
                  <a:pt x="39130" y="68800"/>
                </a:lnTo>
                <a:lnTo>
                  <a:pt x="39220" y="68810"/>
                </a:lnTo>
                <a:lnTo>
                  <a:pt x="39330" y="68870"/>
                </a:lnTo>
                <a:lnTo>
                  <a:pt x="39480" y="68990"/>
                </a:lnTo>
                <a:lnTo>
                  <a:pt x="39590" y="69050"/>
                </a:lnTo>
                <a:lnTo>
                  <a:pt x="39650" y="69070"/>
                </a:lnTo>
                <a:lnTo>
                  <a:pt x="39710" y="69040"/>
                </a:lnTo>
                <a:lnTo>
                  <a:pt x="39770" y="69020"/>
                </a:lnTo>
                <a:lnTo>
                  <a:pt x="39860" y="69040"/>
                </a:lnTo>
                <a:lnTo>
                  <a:pt x="39950" y="69100"/>
                </a:lnTo>
                <a:lnTo>
                  <a:pt x="40090" y="69280"/>
                </a:lnTo>
                <a:lnTo>
                  <a:pt x="40170" y="69430"/>
                </a:lnTo>
                <a:lnTo>
                  <a:pt x="40210" y="69700"/>
                </a:lnTo>
                <a:lnTo>
                  <a:pt x="40190" y="69850"/>
                </a:lnTo>
                <a:lnTo>
                  <a:pt x="40160" y="69950"/>
                </a:lnTo>
                <a:lnTo>
                  <a:pt x="40120" y="69980"/>
                </a:lnTo>
                <a:lnTo>
                  <a:pt x="40100" y="70010"/>
                </a:lnTo>
                <a:lnTo>
                  <a:pt x="40100" y="70060"/>
                </a:lnTo>
                <a:lnTo>
                  <a:pt x="40130" y="70100"/>
                </a:lnTo>
                <a:lnTo>
                  <a:pt x="40470" y="70170"/>
                </a:lnTo>
                <a:lnTo>
                  <a:pt x="40560" y="70220"/>
                </a:lnTo>
                <a:lnTo>
                  <a:pt x="40610" y="70310"/>
                </a:lnTo>
                <a:lnTo>
                  <a:pt x="40610" y="70500"/>
                </a:lnTo>
                <a:lnTo>
                  <a:pt x="40570" y="70800"/>
                </a:lnTo>
                <a:lnTo>
                  <a:pt x="40540" y="70890"/>
                </a:lnTo>
                <a:lnTo>
                  <a:pt x="40550" y="71000"/>
                </a:lnTo>
                <a:lnTo>
                  <a:pt x="40620" y="71320"/>
                </a:lnTo>
                <a:lnTo>
                  <a:pt x="40610" y="71470"/>
                </a:lnTo>
                <a:lnTo>
                  <a:pt x="40580" y="71610"/>
                </a:lnTo>
                <a:lnTo>
                  <a:pt x="40540" y="71730"/>
                </a:lnTo>
                <a:lnTo>
                  <a:pt x="40540" y="71850"/>
                </a:lnTo>
                <a:lnTo>
                  <a:pt x="40590" y="71960"/>
                </a:lnTo>
                <a:lnTo>
                  <a:pt x="40730" y="72090"/>
                </a:lnTo>
                <a:lnTo>
                  <a:pt x="40900" y="72140"/>
                </a:lnTo>
                <a:lnTo>
                  <a:pt x="41130" y="72100"/>
                </a:lnTo>
                <a:lnTo>
                  <a:pt x="41430" y="72180"/>
                </a:lnTo>
                <a:lnTo>
                  <a:pt x="41780" y="72760"/>
                </a:lnTo>
                <a:lnTo>
                  <a:pt x="41870" y="73000"/>
                </a:lnTo>
                <a:lnTo>
                  <a:pt x="41890" y="73180"/>
                </a:lnTo>
                <a:lnTo>
                  <a:pt x="41830" y="73440"/>
                </a:lnTo>
                <a:lnTo>
                  <a:pt x="41700" y="73710"/>
                </a:lnTo>
                <a:lnTo>
                  <a:pt x="41510" y="73970"/>
                </a:lnTo>
                <a:lnTo>
                  <a:pt x="41180" y="74340"/>
                </a:lnTo>
                <a:lnTo>
                  <a:pt x="41030" y="74460"/>
                </a:lnTo>
                <a:lnTo>
                  <a:pt x="41040" y="74550"/>
                </a:lnTo>
                <a:lnTo>
                  <a:pt x="41130" y="74700"/>
                </a:lnTo>
                <a:lnTo>
                  <a:pt x="41790" y="75390"/>
                </a:lnTo>
                <a:lnTo>
                  <a:pt x="42200" y="75970"/>
                </a:lnTo>
                <a:lnTo>
                  <a:pt x="42300" y="76080"/>
                </a:lnTo>
                <a:lnTo>
                  <a:pt x="42390" y="76140"/>
                </a:lnTo>
                <a:lnTo>
                  <a:pt x="42660" y="76220"/>
                </a:lnTo>
                <a:lnTo>
                  <a:pt x="42690" y="76260"/>
                </a:lnTo>
                <a:lnTo>
                  <a:pt x="42680" y="76300"/>
                </a:lnTo>
                <a:lnTo>
                  <a:pt x="42610" y="76390"/>
                </a:lnTo>
                <a:lnTo>
                  <a:pt x="42430" y="76540"/>
                </a:lnTo>
                <a:lnTo>
                  <a:pt x="42390" y="76580"/>
                </a:lnTo>
                <a:lnTo>
                  <a:pt x="42410" y="76670"/>
                </a:lnTo>
                <a:lnTo>
                  <a:pt x="42470" y="76800"/>
                </a:lnTo>
                <a:lnTo>
                  <a:pt x="42660" y="77100"/>
                </a:lnTo>
                <a:lnTo>
                  <a:pt x="42780" y="77350"/>
                </a:lnTo>
                <a:lnTo>
                  <a:pt x="42870" y="77720"/>
                </a:lnTo>
                <a:lnTo>
                  <a:pt x="42870" y="77880"/>
                </a:lnTo>
                <a:lnTo>
                  <a:pt x="42830" y="78000"/>
                </a:lnTo>
                <a:lnTo>
                  <a:pt x="42690" y="78130"/>
                </a:lnTo>
                <a:lnTo>
                  <a:pt x="42750" y="78260"/>
                </a:lnTo>
                <a:lnTo>
                  <a:pt x="42810" y="78350"/>
                </a:lnTo>
                <a:lnTo>
                  <a:pt x="43550" y="79000"/>
                </a:lnTo>
                <a:lnTo>
                  <a:pt x="43970" y="80020"/>
                </a:lnTo>
                <a:lnTo>
                  <a:pt x="44000" y="80310"/>
                </a:lnTo>
                <a:lnTo>
                  <a:pt x="44110" y="80540"/>
                </a:lnTo>
                <a:lnTo>
                  <a:pt x="44430" y="81030"/>
                </a:lnTo>
                <a:lnTo>
                  <a:pt x="44650" y="81550"/>
                </a:lnTo>
                <a:lnTo>
                  <a:pt x="45120" y="82800"/>
                </a:lnTo>
                <a:lnTo>
                  <a:pt x="45270" y="83020"/>
                </a:lnTo>
                <a:lnTo>
                  <a:pt x="45440" y="83130"/>
                </a:lnTo>
                <a:lnTo>
                  <a:pt x="45740" y="83130"/>
                </a:lnTo>
                <a:lnTo>
                  <a:pt x="46190" y="82980"/>
                </a:lnTo>
                <a:lnTo>
                  <a:pt x="46330" y="82950"/>
                </a:lnTo>
                <a:lnTo>
                  <a:pt x="46470" y="82970"/>
                </a:lnTo>
                <a:lnTo>
                  <a:pt x="47040" y="83130"/>
                </a:lnTo>
                <a:lnTo>
                  <a:pt x="47190" y="83150"/>
                </a:lnTo>
                <a:lnTo>
                  <a:pt x="47440" y="83270"/>
                </a:lnTo>
                <a:lnTo>
                  <a:pt x="49210" y="85040"/>
                </a:lnTo>
                <a:lnTo>
                  <a:pt x="49600" y="85330"/>
                </a:lnTo>
                <a:lnTo>
                  <a:pt x="49850" y="85430"/>
                </a:lnTo>
                <a:lnTo>
                  <a:pt x="49980" y="85440"/>
                </a:lnTo>
                <a:lnTo>
                  <a:pt x="50110" y="85520"/>
                </a:lnTo>
                <a:lnTo>
                  <a:pt x="50620" y="86070"/>
                </a:lnTo>
                <a:lnTo>
                  <a:pt x="51040" y="86400"/>
                </a:lnTo>
                <a:lnTo>
                  <a:pt x="51150" y="86550"/>
                </a:lnTo>
                <a:lnTo>
                  <a:pt x="51290" y="87150"/>
                </a:lnTo>
                <a:lnTo>
                  <a:pt x="51380" y="87380"/>
                </a:lnTo>
                <a:lnTo>
                  <a:pt x="51600" y="87690"/>
                </a:lnTo>
                <a:lnTo>
                  <a:pt x="51800" y="87930"/>
                </a:lnTo>
                <a:lnTo>
                  <a:pt x="51900" y="88150"/>
                </a:lnTo>
                <a:lnTo>
                  <a:pt x="51940" y="88650"/>
                </a:lnTo>
                <a:lnTo>
                  <a:pt x="52230" y="88700"/>
                </a:lnTo>
                <a:lnTo>
                  <a:pt x="52540" y="88700"/>
                </a:lnTo>
                <a:lnTo>
                  <a:pt x="52700" y="88760"/>
                </a:lnTo>
                <a:lnTo>
                  <a:pt x="52870" y="88870"/>
                </a:lnTo>
                <a:lnTo>
                  <a:pt x="53000" y="89050"/>
                </a:lnTo>
                <a:lnTo>
                  <a:pt x="53070" y="89260"/>
                </a:lnTo>
                <a:lnTo>
                  <a:pt x="53000" y="89980"/>
                </a:lnTo>
                <a:lnTo>
                  <a:pt x="53250" y="90350"/>
                </a:lnTo>
                <a:lnTo>
                  <a:pt x="53290" y="90490"/>
                </a:lnTo>
                <a:lnTo>
                  <a:pt x="53290" y="9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hkodë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620" y="10280"/>
                </a:moveTo>
                <a:lnTo>
                  <a:pt x="42480" y="10580"/>
                </a:lnTo>
                <a:lnTo>
                  <a:pt x="42420" y="10680"/>
                </a:lnTo>
                <a:lnTo>
                  <a:pt x="42330" y="10800"/>
                </a:lnTo>
                <a:lnTo>
                  <a:pt x="42250" y="10890"/>
                </a:lnTo>
                <a:lnTo>
                  <a:pt x="42160" y="11000"/>
                </a:lnTo>
                <a:lnTo>
                  <a:pt x="42100" y="11130"/>
                </a:lnTo>
                <a:lnTo>
                  <a:pt x="42010" y="11430"/>
                </a:lnTo>
                <a:lnTo>
                  <a:pt x="41930" y="11560"/>
                </a:lnTo>
                <a:lnTo>
                  <a:pt x="41720" y="11760"/>
                </a:lnTo>
                <a:lnTo>
                  <a:pt x="41680" y="11850"/>
                </a:lnTo>
                <a:lnTo>
                  <a:pt x="41720" y="11950"/>
                </a:lnTo>
                <a:lnTo>
                  <a:pt x="42080" y="12400"/>
                </a:lnTo>
                <a:lnTo>
                  <a:pt x="42140" y="12590"/>
                </a:lnTo>
                <a:lnTo>
                  <a:pt x="42190" y="12850"/>
                </a:lnTo>
                <a:lnTo>
                  <a:pt x="42210" y="13630"/>
                </a:lnTo>
                <a:lnTo>
                  <a:pt x="42180" y="13870"/>
                </a:lnTo>
                <a:lnTo>
                  <a:pt x="42200" y="14230"/>
                </a:lnTo>
                <a:lnTo>
                  <a:pt x="42280" y="14720"/>
                </a:lnTo>
                <a:lnTo>
                  <a:pt x="42580" y="15760"/>
                </a:lnTo>
                <a:lnTo>
                  <a:pt x="42660" y="16180"/>
                </a:lnTo>
                <a:lnTo>
                  <a:pt x="42660" y="16440"/>
                </a:lnTo>
                <a:lnTo>
                  <a:pt x="42620" y="16540"/>
                </a:lnTo>
                <a:lnTo>
                  <a:pt x="42600" y="16630"/>
                </a:lnTo>
                <a:lnTo>
                  <a:pt x="42600" y="16760"/>
                </a:lnTo>
                <a:lnTo>
                  <a:pt x="42590" y="16870"/>
                </a:lnTo>
                <a:lnTo>
                  <a:pt x="42530" y="17120"/>
                </a:lnTo>
                <a:lnTo>
                  <a:pt x="42460" y="17340"/>
                </a:lnTo>
                <a:lnTo>
                  <a:pt x="42510" y="17460"/>
                </a:lnTo>
                <a:lnTo>
                  <a:pt x="42660" y="17570"/>
                </a:lnTo>
                <a:lnTo>
                  <a:pt x="42980" y="17750"/>
                </a:lnTo>
                <a:lnTo>
                  <a:pt x="43550" y="17820"/>
                </a:lnTo>
                <a:lnTo>
                  <a:pt x="43670" y="17660"/>
                </a:lnTo>
                <a:lnTo>
                  <a:pt x="43730" y="17620"/>
                </a:lnTo>
                <a:lnTo>
                  <a:pt x="43810" y="17590"/>
                </a:lnTo>
                <a:lnTo>
                  <a:pt x="43900" y="17580"/>
                </a:lnTo>
                <a:lnTo>
                  <a:pt x="44020" y="17530"/>
                </a:lnTo>
                <a:lnTo>
                  <a:pt x="44160" y="17430"/>
                </a:lnTo>
                <a:lnTo>
                  <a:pt x="44490" y="17090"/>
                </a:lnTo>
                <a:lnTo>
                  <a:pt x="44630" y="16990"/>
                </a:lnTo>
                <a:lnTo>
                  <a:pt x="44780" y="16930"/>
                </a:lnTo>
                <a:lnTo>
                  <a:pt x="46120" y="17000"/>
                </a:lnTo>
                <a:lnTo>
                  <a:pt x="46510" y="16620"/>
                </a:lnTo>
                <a:lnTo>
                  <a:pt x="47040" y="16690"/>
                </a:lnTo>
                <a:lnTo>
                  <a:pt x="47340" y="16790"/>
                </a:lnTo>
                <a:lnTo>
                  <a:pt x="49910" y="18040"/>
                </a:lnTo>
                <a:lnTo>
                  <a:pt x="50450" y="18010"/>
                </a:lnTo>
                <a:lnTo>
                  <a:pt x="50620" y="18040"/>
                </a:lnTo>
                <a:lnTo>
                  <a:pt x="50750" y="18150"/>
                </a:lnTo>
                <a:lnTo>
                  <a:pt x="50840" y="18290"/>
                </a:lnTo>
                <a:lnTo>
                  <a:pt x="50960" y="18410"/>
                </a:lnTo>
                <a:lnTo>
                  <a:pt x="51160" y="18460"/>
                </a:lnTo>
                <a:lnTo>
                  <a:pt x="51840" y="18750"/>
                </a:lnTo>
                <a:lnTo>
                  <a:pt x="52010" y="19270"/>
                </a:lnTo>
                <a:lnTo>
                  <a:pt x="51770" y="19730"/>
                </a:lnTo>
                <a:lnTo>
                  <a:pt x="51370" y="20060"/>
                </a:lnTo>
                <a:lnTo>
                  <a:pt x="51090" y="20230"/>
                </a:lnTo>
                <a:lnTo>
                  <a:pt x="50880" y="20390"/>
                </a:lnTo>
                <a:lnTo>
                  <a:pt x="50720" y="20570"/>
                </a:lnTo>
                <a:lnTo>
                  <a:pt x="50110" y="21450"/>
                </a:lnTo>
                <a:lnTo>
                  <a:pt x="50040" y="21690"/>
                </a:lnTo>
                <a:lnTo>
                  <a:pt x="50150" y="21930"/>
                </a:lnTo>
                <a:lnTo>
                  <a:pt x="50200" y="22130"/>
                </a:lnTo>
                <a:lnTo>
                  <a:pt x="50070" y="22540"/>
                </a:lnTo>
                <a:lnTo>
                  <a:pt x="49740" y="23000"/>
                </a:lnTo>
                <a:lnTo>
                  <a:pt x="49730" y="23060"/>
                </a:lnTo>
                <a:lnTo>
                  <a:pt x="49990" y="23050"/>
                </a:lnTo>
                <a:lnTo>
                  <a:pt x="50160" y="22970"/>
                </a:lnTo>
                <a:lnTo>
                  <a:pt x="50320" y="22880"/>
                </a:lnTo>
                <a:lnTo>
                  <a:pt x="50450" y="22860"/>
                </a:lnTo>
                <a:lnTo>
                  <a:pt x="50600" y="22970"/>
                </a:lnTo>
                <a:lnTo>
                  <a:pt x="50790" y="23280"/>
                </a:lnTo>
                <a:lnTo>
                  <a:pt x="51320" y="23770"/>
                </a:lnTo>
                <a:lnTo>
                  <a:pt x="50410" y="24630"/>
                </a:lnTo>
                <a:lnTo>
                  <a:pt x="48960" y="25360"/>
                </a:lnTo>
                <a:lnTo>
                  <a:pt x="48700" y="25540"/>
                </a:lnTo>
                <a:lnTo>
                  <a:pt x="48500" y="25760"/>
                </a:lnTo>
                <a:lnTo>
                  <a:pt x="48310" y="26370"/>
                </a:lnTo>
                <a:lnTo>
                  <a:pt x="48090" y="26690"/>
                </a:lnTo>
                <a:lnTo>
                  <a:pt x="47890" y="26870"/>
                </a:lnTo>
                <a:lnTo>
                  <a:pt x="47540" y="27070"/>
                </a:lnTo>
                <a:lnTo>
                  <a:pt x="47040" y="27570"/>
                </a:lnTo>
                <a:lnTo>
                  <a:pt x="46880" y="27800"/>
                </a:lnTo>
                <a:lnTo>
                  <a:pt x="46610" y="28290"/>
                </a:lnTo>
                <a:lnTo>
                  <a:pt x="46490" y="28390"/>
                </a:lnTo>
                <a:lnTo>
                  <a:pt x="46310" y="28440"/>
                </a:lnTo>
                <a:lnTo>
                  <a:pt x="45440" y="28410"/>
                </a:lnTo>
                <a:lnTo>
                  <a:pt x="45240" y="28340"/>
                </a:lnTo>
                <a:lnTo>
                  <a:pt x="45120" y="28230"/>
                </a:lnTo>
                <a:lnTo>
                  <a:pt x="45020" y="28090"/>
                </a:lnTo>
                <a:lnTo>
                  <a:pt x="45000" y="27960"/>
                </a:lnTo>
                <a:lnTo>
                  <a:pt x="45030" y="27840"/>
                </a:lnTo>
                <a:lnTo>
                  <a:pt x="45220" y="27660"/>
                </a:lnTo>
                <a:lnTo>
                  <a:pt x="45270" y="27580"/>
                </a:lnTo>
                <a:lnTo>
                  <a:pt x="45270" y="27460"/>
                </a:lnTo>
                <a:lnTo>
                  <a:pt x="45210" y="27330"/>
                </a:lnTo>
                <a:lnTo>
                  <a:pt x="44770" y="26770"/>
                </a:lnTo>
                <a:lnTo>
                  <a:pt x="44680" y="26620"/>
                </a:lnTo>
                <a:lnTo>
                  <a:pt x="44510" y="26170"/>
                </a:lnTo>
                <a:lnTo>
                  <a:pt x="44450" y="25850"/>
                </a:lnTo>
                <a:lnTo>
                  <a:pt x="44400" y="25710"/>
                </a:lnTo>
                <a:lnTo>
                  <a:pt x="44270" y="25580"/>
                </a:lnTo>
                <a:lnTo>
                  <a:pt x="44130" y="25570"/>
                </a:lnTo>
                <a:lnTo>
                  <a:pt x="43890" y="25640"/>
                </a:lnTo>
                <a:lnTo>
                  <a:pt x="43620" y="25800"/>
                </a:lnTo>
                <a:lnTo>
                  <a:pt x="43410" y="26050"/>
                </a:lnTo>
                <a:lnTo>
                  <a:pt x="43180" y="26260"/>
                </a:lnTo>
                <a:lnTo>
                  <a:pt x="43020" y="26450"/>
                </a:lnTo>
                <a:lnTo>
                  <a:pt x="42900" y="26550"/>
                </a:lnTo>
                <a:lnTo>
                  <a:pt x="42730" y="26600"/>
                </a:lnTo>
                <a:lnTo>
                  <a:pt x="42540" y="26600"/>
                </a:lnTo>
                <a:lnTo>
                  <a:pt x="42200" y="26470"/>
                </a:lnTo>
                <a:lnTo>
                  <a:pt x="42020" y="26340"/>
                </a:lnTo>
                <a:lnTo>
                  <a:pt x="41860" y="26260"/>
                </a:lnTo>
                <a:lnTo>
                  <a:pt x="41720" y="26270"/>
                </a:lnTo>
                <a:lnTo>
                  <a:pt x="41290" y="26490"/>
                </a:lnTo>
                <a:lnTo>
                  <a:pt x="40590" y="26530"/>
                </a:lnTo>
                <a:lnTo>
                  <a:pt x="40850" y="27110"/>
                </a:lnTo>
                <a:lnTo>
                  <a:pt x="40880" y="27230"/>
                </a:lnTo>
                <a:lnTo>
                  <a:pt x="40850" y="27330"/>
                </a:lnTo>
                <a:lnTo>
                  <a:pt x="40770" y="27440"/>
                </a:lnTo>
                <a:lnTo>
                  <a:pt x="40610" y="27600"/>
                </a:lnTo>
                <a:lnTo>
                  <a:pt x="40420" y="27740"/>
                </a:lnTo>
                <a:lnTo>
                  <a:pt x="40220" y="27820"/>
                </a:lnTo>
                <a:lnTo>
                  <a:pt x="39920" y="27710"/>
                </a:lnTo>
                <a:lnTo>
                  <a:pt x="39510" y="27370"/>
                </a:lnTo>
                <a:lnTo>
                  <a:pt x="39330" y="27260"/>
                </a:lnTo>
                <a:lnTo>
                  <a:pt x="39140" y="27240"/>
                </a:lnTo>
                <a:lnTo>
                  <a:pt x="38310" y="27370"/>
                </a:lnTo>
                <a:lnTo>
                  <a:pt x="38130" y="27360"/>
                </a:lnTo>
                <a:lnTo>
                  <a:pt x="37920" y="27250"/>
                </a:lnTo>
                <a:lnTo>
                  <a:pt x="37840" y="27190"/>
                </a:lnTo>
                <a:lnTo>
                  <a:pt x="37810" y="27090"/>
                </a:lnTo>
                <a:lnTo>
                  <a:pt x="37820" y="26970"/>
                </a:lnTo>
                <a:lnTo>
                  <a:pt x="37910" y="26820"/>
                </a:lnTo>
                <a:lnTo>
                  <a:pt x="37980" y="26720"/>
                </a:lnTo>
                <a:lnTo>
                  <a:pt x="38010" y="26650"/>
                </a:lnTo>
                <a:lnTo>
                  <a:pt x="37980" y="26600"/>
                </a:lnTo>
                <a:lnTo>
                  <a:pt x="37910" y="26570"/>
                </a:lnTo>
                <a:lnTo>
                  <a:pt x="37650" y="26570"/>
                </a:lnTo>
                <a:lnTo>
                  <a:pt x="37510" y="26540"/>
                </a:lnTo>
                <a:lnTo>
                  <a:pt x="37380" y="26470"/>
                </a:lnTo>
                <a:lnTo>
                  <a:pt x="37300" y="26400"/>
                </a:lnTo>
                <a:lnTo>
                  <a:pt x="37230" y="26350"/>
                </a:lnTo>
                <a:lnTo>
                  <a:pt x="37150" y="26340"/>
                </a:lnTo>
                <a:lnTo>
                  <a:pt x="36770" y="26400"/>
                </a:lnTo>
                <a:lnTo>
                  <a:pt x="36520" y="26500"/>
                </a:lnTo>
                <a:lnTo>
                  <a:pt x="36630" y="26630"/>
                </a:lnTo>
                <a:lnTo>
                  <a:pt x="36740" y="26970"/>
                </a:lnTo>
                <a:lnTo>
                  <a:pt x="36820" y="27600"/>
                </a:lnTo>
                <a:lnTo>
                  <a:pt x="36560" y="27890"/>
                </a:lnTo>
                <a:lnTo>
                  <a:pt x="36240" y="27990"/>
                </a:lnTo>
                <a:lnTo>
                  <a:pt x="35840" y="27820"/>
                </a:lnTo>
                <a:lnTo>
                  <a:pt x="35060" y="27340"/>
                </a:lnTo>
                <a:lnTo>
                  <a:pt x="34760" y="27220"/>
                </a:lnTo>
                <a:lnTo>
                  <a:pt x="34550" y="27260"/>
                </a:lnTo>
                <a:lnTo>
                  <a:pt x="34380" y="27490"/>
                </a:lnTo>
                <a:lnTo>
                  <a:pt x="34310" y="27840"/>
                </a:lnTo>
                <a:lnTo>
                  <a:pt x="34390" y="28210"/>
                </a:lnTo>
                <a:lnTo>
                  <a:pt x="35760" y="29300"/>
                </a:lnTo>
                <a:lnTo>
                  <a:pt x="35830" y="29630"/>
                </a:lnTo>
                <a:lnTo>
                  <a:pt x="35830" y="29640"/>
                </a:lnTo>
                <a:lnTo>
                  <a:pt x="34380" y="29040"/>
                </a:lnTo>
                <a:lnTo>
                  <a:pt x="34050" y="28820"/>
                </a:lnTo>
                <a:lnTo>
                  <a:pt x="33640" y="28640"/>
                </a:lnTo>
                <a:lnTo>
                  <a:pt x="32100" y="29130"/>
                </a:lnTo>
                <a:lnTo>
                  <a:pt x="32080" y="28810"/>
                </a:lnTo>
                <a:lnTo>
                  <a:pt x="32100" y="28020"/>
                </a:lnTo>
                <a:lnTo>
                  <a:pt x="31920" y="27690"/>
                </a:lnTo>
                <a:lnTo>
                  <a:pt x="31710" y="27490"/>
                </a:lnTo>
                <a:lnTo>
                  <a:pt x="31650" y="27370"/>
                </a:lnTo>
                <a:lnTo>
                  <a:pt x="31670" y="27240"/>
                </a:lnTo>
                <a:lnTo>
                  <a:pt x="31650" y="27040"/>
                </a:lnTo>
                <a:lnTo>
                  <a:pt x="31680" y="26880"/>
                </a:lnTo>
                <a:lnTo>
                  <a:pt x="31770" y="26730"/>
                </a:lnTo>
                <a:lnTo>
                  <a:pt x="31820" y="26510"/>
                </a:lnTo>
                <a:lnTo>
                  <a:pt x="31680" y="25800"/>
                </a:lnTo>
                <a:lnTo>
                  <a:pt x="31800" y="25690"/>
                </a:lnTo>
                <a:lnTo>
                  <a:pt x="31980" y="25670"/>
                </a:lnTo>
                <a:lnTo>
                  <a:pt x="32120" y="25560"/>
                </a:lnTo>
                <a:lnTo>
                  <a:pt x="32240" y="25040"/>
                </a:lnTo>
                <a:lnTo>
                  <a:pt x="32070" y="24830"/>
                </a:lnTo>
                <a:lnTo>
                  <a:pt x="32060" y="24830"/>
                </a:lnTo>
                <a:lnTo>
                  <a:pt x="31850" y="24370"/>
                </a:lnTo>
                <a:lnTo>
                  <a:pt x="31770" y="23780"/>
                </a:lnTo>
                <a:lnTo>
                  <a:pt x="31800" y="23180"/>
                </a:lnTo>
                <a:lnTo>
                  <a:pt x="31910" y="22650"/>
                </a:lnTo>
                <a:lnTo>
                  <a:pt x="32320" y="21740"/>
                </a:lnTo>
                <a:lnTo>
                  <a:pt x="32270" y="21450"/>
                </a:lnTo>
                <a:lnTo>
                  <a:pt x="32210" y="21380"/>
                </a:lnTo>
                <a:lnTo>
                  <a:pt x="31870" y="20970"/>
                </a:lnTo>
                <a:lnTo>
                  <a:pt x="30570" y="20000"/>
                </a:lnTo>
                <a:lnTo>
                  <a:pt x="30220" y="19600"/>
                </a:lnTo>
                <a:lnTo>
                  <a:pt x="29990" y="19110"/>
                </a:lnTo>
                <a:lnTo>
                  <a:pt x="30060" y="18790"/>
                </a:lnTo>
                <a:lnTo>
                  <a:pt x="30250" y="18580"/>
                </a:lnTo>
                <a:lnTo>
                  <a:pt x="30730" y="18060"/>
                </a:lnTo>
                <a:lnTo>
                  <a:pt x="30910" y="17770"/>
                </a:lnTo>
                <a:lnTo>
                  <a:pt x="32900" y="14660"/>
                </a:lnTo>
                <a:lnTo>
                  <a:pt x="32920" y="14500"/>
                </a:lnTo>
                <a:lnTo>
                  <a:pt x="32910" y="14080"/>
                </a:lnTo>
                <a:lnTo>
                  <a:pt x="32950" y="13860"/>
                </a:lnTo>
                <a:lnTo>
                  <a:pt x="33170" y="13360"/>
                </a:lnTo>
                <a:lnTo>
                  <a:pt x="33280" y="13180"/>
                </a:lnTo>
                <a:lnTo>
                  <a:pt x="34440" y="11830"/>
                </a:lnTo>
                <a:lnTo>
                  <a:pt x="34750" y="11330"/>
                </a:lnTo>
                <a:lnTo>
                  <a:pt x="35190" y="11030"/>
                </a:lnTo>
                <a:lnTo>
                  <a:pt x="35560" y="10600"/>
                </a:lnTo>
                <a:lnTo>
                  <a:pt x="35880" y="10090"/>
                </a:lnTo>
                <a:lnTo>
                  <a:pt x="36150" y="9520"/>
                </a:lnTo>
                <a:lnTo>
                  <a:pt x="36150" y="9510"/>
                </a:lnTo>
                <a:lnTo>
                  <a:pt x="36280" y="9050"/>
                </a:lnTo>
                <a:lnTo>
                  <a:pt x="36550" y="8810"/>
                </a:lnTo>
                <a:lnTo>
                  <a:pt x="36880" y="8630"/>
                </a:lnTo>
                <a:lnTo>
                  <a:pt x="37160" y="8300"/>
                </a:lnTo>
                <a:lnTo>
                  <a:pt x="37160" y="8290"/>
                </a:lnTo>
                <a:lnTo>
                  <a:pt x="37280" y="7930"/>
                </a:lnTo>
                <a:lnTo>
                  <a:pt x="37410" y="7130"/>
                </a:lnTo>
                <a:lnTo>
                  <a:pt x="37540" y="6700"/>
                </a:lnTo>
                <a:lnTo>
                  <a:pt x="37920" y="6080"/>
                </a:lnTo>
                <a:lnTo>
                  <a:pt x="38520" y="5380"/>
                </a:lnTo>
                <a:lnTo>
                  <a:pt x="38740" y="5170"/>
                </a:lnTo>
                <a:lnTo>
                  <a:pt x="39150" y="4800"/>
                </a:lnTo>
                <a:lnTo>
                  <a:pt x="39680" y="4550"/>
                </a:lnTo>
                <a:lnTo>
                  <a:pt x="40200" y="4810"/>
                </a:lnTo>
                <a:lnTo>
                  <a:pt x="40550" y="5480"/>
                </a:lnTo>
                <a:lnTo>
                  <a:pt x="40740" y="6270"/>
                </a:lnTo>
                <a:lnTo>
                  <a:pt x="40760" y="6580"/>
                </a:lnTo>
                <a:lnTo>
                  <a:pt x="40760" y="6640"/>
                </a:lnTo>
                <a:lnTo>
                  <a:pt x="40780" y="6880"/>
                </a:lnTo>
                <a:lnTo>
                  <a:pt x="40740" y="6850"/>
                </a:lnTo>
                <a:lnTo>
                  <a:pt x="40630" y="7020"/>
                </a:lnTo>
                <a:lnTo>
                  <a:pt x="40470" y="7390"/>
                </a:lnTo>
                <a:lnTo>
                  <a:pt x="40430" y="7600"/>
                </a:lnTo>
                <a:lnTo>
                  <a:pt x="40380" y="8070"/>
                </a:lnTo>
                <a:lnTo>
                  <a:pt x="40400" y="8280"/>
                </a:lnTo>
                <a:lnTo>
                  <a:pt x="40470" y="8560"/>
                </a:lnTo>
                <a:lnTo>
                  <a:pt x="40870" y="9520"/>
                </a:lnTo>
                <a:lnTo>
                  <a:pt x="41610" y="10100"/>
                </a:lnTo>
                <a:lnTo>
                  <a:pt x="42000" y="10290"/>
                </a:lnTo>
                <a:lnTo>
                  <a:pt x="42410" y="10340"/>
                </a:lnTo>
                <a:lnTo>
                  <a:pt x="42620" y="1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Fi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040" y="53210"/>
                </a:moveTo>
                <a:lnTo>
                  <a:pt x="39000" y="53390"/>
                </a:lnTo>
                <a:lnTo>
                  <a:pt x="39010" y="53510"/>
                </a:lnTo>
                <a:lnTo>
                  <a:pt x="39050" y="53710"/>
                </a:lnTo>
                <a:lnTo>
                  <a:pt x="39160" y="53980"/>
                </a:lnTo>
                <a:lnTo>
                  <a:pt x="39350" y="54230"/>
                </a:lnTo>
                <a:lnTo>
                  <a:pt x="39670" y="54420"/>
                </a:lnTo>
                <a:lnTo>
                  <a:pt x="40230" y="54580"/>
                </a:lnTo>
                <a:lnTo>
                  <a:pt x="41040" y="54520"/>
                </a:lnTo>
                <a:lnTo>
                  <a:pt x="41270" y="54560"/>
                </a:lnTo>
                <a:lnTo>
                  <a:pt x="41500" y="54750"/>
                </a:lnTo>
                <a:lnTo>
                  <a:pt x="41670" y="54840"/>
                </a:lnTo>
                <a:lnTo>
                  <a:pt x="41840" y="54830"/>
                </a:lnTo>
                <a:lnTo>
                  <a:pt x="41930" y="54810"/>
                </a:lnTo>
                <a:lnTo>
                  <a:pt x="42230" y="54930"/>
                </a:lnTo>
                <a:lnTo>
                  <a:pt x="42210" y="55510"/>
                </a:lnTo>
                <a:lnTo>
                  <a:pt x="42030" y="55860"/>
                </a:lnTo>
                <a:lnTo>
                  <a:pt x="42010" y="55960"/>
                </a:lnTo>
                <a:lnTo>
                  <a:pt x="42070" y="56680"/>
                </a:lnTo>
                <a:lnTo>
                  <a:pt x="42070" y="56830"/>
                </a:lnTo>
                <a:lnTo>
                  <a:pt x="41970" y="57360"/>
                </a:lnTo>
                <a:lnTo>
                  <a:pt x="41960" y="57520"/>
                </a:lnTo>
                <a:lnTo>
                  <a:pt x="41980" y="57700"/>
                </a:lnTo>
                <a:lnTo>
                  <a:pt x="42030" y="57880"/>
                </a:lnTo>
                <a:lnTo>
                  <a:pt x="42240" y="58290"/>
                </a:lnTo>
                <a:lnTo>
                  <a:pt x="42440" y="58490"/>
                </a:lnTo>
                <a:lnTo>
                  <a:pt x="42570" y="58600"/>
                </a:lnTo>
                <a:lnTo>
                  <a:pt x="43490" y="58860"/>
                </a:lnTo>
                <a:lnTo>
                  <a:pt x="43600" y="59010"/>
                </a:lnTo>
                <a:lnTo>
                  <a:pt x="43630" y="59080"/>
                </a:lnTo>
                <a:lnTo>
                  <a:pt x="43660" y="59200"/>
                </a:lnTo>
                <a:lnTo>
                  <a:pt x="43590" y="59330"/>
                </a:lnTo>
                <a:lnTo>
                  <a:pt x="43530" y="59410"/>
                </a:lnTo>
                <a:lnTo>
                  <a:pt x="42800" y="59390"/>
                </a:lnTo>
                <a:lnTo>
                  <a:pt x="42570" y="59450"/>
                </a:lnTo>
                <a:lnTo>
                  <a:pt x="42460" y="59320"/>
                </a:lnTo>
                <a:lnTo>
                  <a:pt x="42360" y="59160"/>
                </a:lnTo>
                <a:lnTo>
                  <a:pt x="42300" y="59110"/>
                </a:lnTo>
                <a:lnTo>
                  <a:pt x="42250" y="59100"/>
                </a:lnTo>
                <a:lnTo>
                  <a:pt x="42000" y="59220"/>
                </a:lnTo>
                <a:lnTo>
                  <a:pt x="41650" y="59350"/>
                </a:lnTo>
                <a:lnTo>
                  <a:pt x="41480" y="59430"/>
                </a:lnTo>
                <a:lnTo>
                  <a:pt x="41380" y="59500"/>
                </a:lnTo>
                <a:lnTo>
                  <a:pt x="41320" y="59650"/>
                </a:lnTo>
                <a:lnTo>
                  <a:pt x="41220" y="59850"/>
                </a:lnTo>
                <a:lnTo>
                  <a:pt x="41210" y="59940"/>
                </a:lnTo>
                <a:lnTo>
                  <a:pt x="41230" y="60020"/>
                </a:lnTo>
                <a:lnTo>
                  <a:pt x="41240" y="60080"/>
                </a:lnTo>
                <a:lnTo>
                  <a:pt x="41160" y="60220"/>
                </a:lnTo>
                <a:lnTo>
                  <a:pt x="41150" y="60330"/>
                </a:lnTo>
                <a:lnTo>
                  <a:pt x="41170" y="60440"/>
                </a:lnTo>
                <a:lnTo>
                  <a:pt x="41160" y="60540"/>
                </a:lnTo>
                <a:lnTo>
                  <a:pt x="41060" y="60570"/>
                </a:lnTo>
                <a:lnTo>
                  <a:pt x="40950" y="60550"/>
                </a:lnTo>
                <a:lnTo>
                  <a:pt x="40420" y="60550"/>
                </a:lnTo>
                <a:lnTo>
                  <a:pt x="40380" y="60870"/>
                </a:lnTo>
                <a:lnTo>
                  <a:pt x="40390" y="61000"/>
                </a:lnTo>
                <a:lnTo>
                  <a:pt x="40450" y="61220"/>
                </a:lnTo>
                <a:lnTo>
                  <a:pt x="40560" y="61480"/>
                </a:lnTo>
                <a:lnTo>
                  <a:pt x="40990" y="62050"/>
                </a:lnTo>
                <a:lnTo>
                  <a:pt x="41070" y="62260"/>
                </a:lnTo>
                <a:lnTo>
                  <a:pt x="41050" y="62540"/>
                </a:lnTo>
                <a:lnTo>
                  <a:pt x="40940" y="62830"/>
                </a:lnTo>
                <a:lnTo>
                  <a:pt x="40920" y="62930"/>
                </a:lnTo>
                <a:lnTo>
                  <a:pt x="40920" y="63050"/>
                </a:lnTo>
                <a:lnTo>
                  <a:pt x="40940" y="63260"/>
                </a:lnTo>
                <a:lnTo>
                  <a:pt x="40970" y="63410"/>
                </a:lnTo>
                <a:lnTo>
                  <a:pt x="41070" y="63530"/>
                </a:lnTo>
                <a:lnTo>
                  <a:pt x="41360" y="63690"/>
                </a:lnTo>
                <a:lnTo>
                  <a:pt x="41550" y="63750"/>
                </a:lnTo>
                <a:lnTo>
                  <a:pt x="41740" y="63880"/>
                </a:lnTo>
                <a:lnTo>
                  <a:pt x="41860" y="63980"/>
                </a:lnTo>
                <a:lnTo>
                  <a:pt x="42000" y="64610"/>
                </a:lnTo>
                <a:lnTo>
                  <a:pt x="42620" y="65330"/>
                </a:lnTo>
                <a:lnTo>
                  <a:pt x="42740" y="65560"/>
                </a:lnTo>
                <a:lnTo>
                  <a:pt x="42690" y="65820"/>
                </a:lnTo>
                <a:lnTo>
                  <a:pt x="42500" y="66010"/>
                </a:lnTo>
                <a:lnTo>
                  <a:pt x="42330" y="66150"/>
                </a:lnTo>
                <a:lnTo>
                  <a:pt x="42180" y="66230"/>
                </a:lnTo>
                <a:lnTo>
                  <a:pt x="42140" y="66270"/>
                </a:lnTo>
                <a:lnTo>
                  <a:pt x="42160" y="66290"/>
                </a:lnTo>
                <a:lnTo>
                  <a:pt x="42270" y="66310"/>
                </a:lnTo>
                <a:lnTo>
                  <a:pt x="42380" y="66400"/>
                </a:lnTo>
                <a:lnTo>
                  <a:pt x="42490" y="66580"/>
                </a:lnTo>
                <a:lnTo>
                  <a:pt x="42830" y="67500"/>
                </a:lnTo>
                <a:lnTo>
                  <a:pt x="43070" y="67830"/>
                </a:lnTo>
                <a:lnTo>
                  <a:pt x="43620" y="68210"/>
                </a:lnTo>
                <a:lnTo>
                  <a:pt x="43930" y="68320"/>
                </a:lnTo>
                <a:lnTo>
                  <a:pt x="44140" y="68460"/>
                </a:lnTo>
                <a:lnTo>
                  <a:pt x="44220" y="68530"/>
                </a:lnTo>
                <a:lnTo>
                  <a:pt x="44340" y="69070"/>
                </a:lnTo>
                <a:lnTo>
                  <a:pt x="44030" y="69110"/>
                </a:lnTo>
                <a:lnTo>
                  <a:pt x="43920" y="69180"/>
                </a:lnTo>
                <a:lnTo>
                  <a:pt x="43800" y="69310"/>
                </a:lnTo>
                <a:lnTo>
                  <a:pt x="43660" y="69580"/>
                </a:lnTo>
                <a:lnTo>
                  <a:pt x="43520" y="69790"/>
                </a:lnTo>
                <a:lnTo>
                  <a:pt x="43360" y="69970"/>
                </a:lnTo>
                <a:lnTo>
                  <a:pt x="42680" y="70530"/>
                </a:lnTo>
                <a:lnTo>
                  <a:pt x="42530" y="70720"/>
                </a:lnTo>
                <a:lnTo>
                  <a:pt x="41880" y="72050"/>
                </a:lnTo>
                <a:lnTo>
                  <a:pt x="41800" y="72170"/>
                </a:lnTo>
                <a:lnTo>
                  <a:pt x="41750" y="72240"/>
                </a:lnTo>
                <a:lnTo>
                  <a:pt x="41430" y="72180"/>
                </a:lnTo>
                <a:lnTo>
                  <a:pt x="41130" y="72100"/>
                </a:lnTo>
                <a:lnTo>
                  <a:pt x="40900" y="72140"/>
                </a:lnTo>
                <a:lnTo>
                  <a:pt x="40730" y="72090"/>
                </a:lnTo>
                <a:lnTo>
                  <a:pt x="40590" y="71960"/>
                </a:lnTo>
                <a:lnTo>
                  <a:pt x="40540" y="71850"/>
                </a:lnTo>
                <a:lnTo>
                  <a:pt x="40540" y="71730"/>
                </a:lnTo>
                <a:lnTo>
                  <a:pt x="40580" y="71610"/>
                </a:lnTo>
                <a:lnTo>
                  <a:pt x="40610" y="71470"/>
                </a:lnTo>
                <a:lnTo>
                  <a:pt x="40620" y="71320"/>
                </a:lnTo>
                <a:lnTo>
                  <a:pt x="40550" y="71000"/>
                </a:lnTo>
                <a:lnTo>
                  <a:pt x="40540" y="70890"/>
                </a:lnTo>
                <a:lnTo>
                  <a:pt x="40570" y="70800"/>
                </a:lnTo>
                <a:lnTo>
                  <a:pt x="40610" y="70500"/>
                </a:lnTo>
                <a:lnTo>
                  <a:pt x="40610" y="70310"/>
                </a:lnTo>
                <a:lnTo>
                  <a:pt x="40560" y="70220"/>
                </a:lnTo>
                <a:lnTo>
                  <a:pt x="40470" y="70170"/>
                </a:lnTo>
                <a:lnTo>
                  <a:pt x="40130" y="70100"/>
                </a:lnTo>
                <a:lnTo>
                  <a:pt x="40100" y="70060"/>
                </a:lnTo>
                <a:lnTo>
                  <a:pt x="40100" y="70010"/>
                </a:lnTo>
                <a:lnTo>
                  <a:pt x="40120" y="69980"/>
                </a:lnTo>
                <a:lnTo>
                  <a:pt x="40160" y="69950"/>
                </a:lnTo>
                <a:lnTo>
                  <a:pt x="40190" y="69850"/>
                </a:lnTo>
                <a:lnTo>
                  <a:pt x="40210" y="69700"/>
                </a:lnTo>
                <a:lnTo>
                  <a:pt x="40170" y="69430"/>
                </a:lnTo>
                <a:lnTo>
                  <a:pt x="40090" y="69280"/>
                </a:lnTo>
                <a:lnTo>
                  <a:pt x="39950" y="69100"/>
                </a:lnTo>
                <a:lnTo>
                  <a:pt x="39860" y="69040"/>
                </a:lnTo>
                <a:lnTo>
                  <a:pt x="39770" y="69020"/>
                </a:lnTo>
                <a:lnTo>
                  <a:pt x="39710" y="69040"/>
                </a:lnTo>
                <a:lnTo>
                  <a:pt x="39650" y="69070"/>
                </a:lnTo>
                <a:lnTo>
                  <a:pt x="39590" y="69050"/>
                </a:lnTo>
                <a:lnTo>
                  <a:pt x="39480" y="68990"/>
                </a:lnTo>
                <a:lnTo>
                  <a:pt x="39330" y="68870"/>
                </a:lnTo>
                <a:lnTo>
                  <a:pt x="39220" y="68810"/>
                </a:lnTo>
                <a:lnTo>
                  <a:pt x="39130" y="68800"/>
                </a:lnTo>
                <a:lnTo>
                  <a:pt x="39040" y="68810"/>
                </a:lnTo>
                <a:lnTo>
                  <a:pt x="38950" y="68800"/>
                </a:lnTo>
                <a:lnTo>
                  <a:pt x="38800" y="68730"/>
                </a:lnTo>
                <a:lnTo>
                  <a:pt x="38160" y="68270"/>
                </a:lnTo>
                <a:lnTo>
                  <a:pt x="37730" y="68270"/>
                </a:lnTo>
                <a:lnTo>
                  <a:pt x="37430" y="68210"/>
                </a:lnTo>
                <a:lnTo>
                  <a:pt x="37260" y="68120"/>
                </a:lnTo>
                <a:lnTo>
                  <a:pt x="37050" y="68140"/>
                </a:lnTo>
                <a:lnTo>
                  <a:pt x="36940" y="68110"/>
                </a:lnTo>
                <a:lnTo>
                  <a:pt x="36860" y="68050"/>
                </a:lnTo>
                <a:lnTo>
                  <a:pt x="36790" y="67760"/>
                </a:lnTo>
                <a:lnTo>
                  <a:pt x="36740" y="67640"/>
                </a:lnTo>
                <a:lnTo>
                  <a:pt x="36760" y="67580"/>
                </a:lnTo>
                <a:lnTo>
                  <a:pt x="36740" y="67540"/>
                </a:lnTo>
                <a:lnTo>
                  <a:pt x="36700" y="67500"/>
                </a:lnTo>
                <a:lnTo>
                  <a:pt x="36600" y="67470"/>
                </a:lnTo>
                <a:lnTo>
                  <a:pt x="36490" y="67470"/>
                </a:lnTo>
                <a:lnTo>
                  <a:pt x="36310" y="67530"/>
                </a:lnTo>
                <a:lnTo>
                  <a:pt x="36170" y="67520"/>
                </a:lnTo>
                <a:lnTo>
                  <a:pt x="36060" y="67480"/>
                </a:lnTo>
                <a:lnTo>
                  <a:pt x="36010" y="67370"/>
                </a:lnTo>
                <a:lnTo>
                  <a:pt x="35990" y="67290"/>
                </a:lnTo>
                <a:lnTo>
                  <a:pt x="36000" y="67200"/>
                </a:lnTo>
                <a:lnTo>
                  <a:pt x="36000" y="67130"/>
                </a:lnTo>
                <a:lnTo>
                  <a:pt x="35930" y="67040"/>
                </a:lnTo>
                <a:lnTo>
                  <a:pt x="35790" y="66940"/>
                </a:lnTo>
                <a:lnTo>
                  <a:pt x="35250" y="66660"/>
                </a:lnTo>
                <a:lnTo>
                  <a:pt x="35030" y="66590"/>
                </a:lnTo>
                <a:lnTo>
                  <a:pt x="34820" y="66580"/>
                </a:lnTo>
                <a:lnTo>
                  <a:pt x="34710" y="66520"/>
                </a:lnTo>
                <a:lnTo>
                  <a:pt x="34660" y="66370"/>
                </a:lnTo>
                <a:lnTo>
                  <a:pt x="34680" y="66260"/>
                </a:lnTo>
                <a:lnTo>
                  <a:pt x="34660" y="66150"/>
                </a:lnTo>
                <a:lnTo>
                  <a:pt x="34570" y="66040"/>
                </a:lnTo>
                <a:lnTo>
                  <a:pt x="34320" y="65880"/>
                </a:lnTo>
                <a:lnTo>
                  <a:pt x="34180" y="65770"/>
                </a:lnTo>
                <a:lnTo>
                  <a:pt x="34090" y="65660"/>
                </a:lnTo>
                <a:lnTo>
                  <a:pt x="34080" y="65580"/>
                </a:lnTo>
                <a:lnTo>
                  <a:pt x="34090" y="65510"/>
                </a:lnTo>
                <a:lnTo>
                  <a:pt x="34090" y="65430"/>
                </a:lnTo>
                <a:lnTo>
                  <a:pt x="34040" y="65380"/>
                </a:lnTo>
                <a:lnTo>
                  <a:pt x="33920" y="65390"/>
                </a:lnTo>
                <a:lnTo>
                  <a:pt x="33380" y="65630"/>
                </a:lnTo>
                <a:lnTo>
                  <a:pt x="33150" y="65660"/>
                </a:lnTo>
                <a:lnTo>
                  <a:pt x="32800" y="65440"/>
                </a:lnTo>
                <a:lnTo>
                  <a:pt x="32320" y="65250"/>
                </a:lnTo>
                <a:lnTo>
                  <a:pt x="32000" y="65170"/>
                </a:lnTo>
                <a:lnTo>
                  <a:pt x="31670" y="65140"/>
                </a:lnTo>
                <a:lnTo>
                  <a:pt x="31300" y="65270"/>
                </a:lnTo>
                <a:lnTo>
                  <a:pt x="30740" y="65320"/>
                </a:lnTo>
                <a:lnTo>
                  <a:pt x="30730" y="65320"/>
                </a:lnTo>
                <a:lnTo>
                  <a:pt x="30720" y="65310"/>
                </a:lnTo>
                <a:lnTo>
                  <a:pt x="30840" y="64950"/>
                </a:lnTo>
                <a:lnTo>
                  <a:pt x="31140" y="64660"/>
                </a:lnTo>
                <a:lnTo>
                  <a:pt x="31510" y="64380"/>
                </a:lnTo>
                <a:lnTo>
                  <a:pt x="31790" y="64080"/>
                </a:lnTo>
                <a:lnTo>
                  <a:pt x="32000" y="63610"/>
                </a:lnTo>
                <a:lnTo>
                  <a:pt x="32090" y="63110"/>
                </a:lnTo>
                <a:lnTo>
                  <a:pt x="32110" y="61330"/>
                </a:lnTo>
                <a:lnTo>
                  <a:pt x="32190" y="60850"/>
                </a:lnTo>
                <a:lnTo>
                  <a:pt x="32390" y="60520"/>
                </a:lnTo>
                <a:lnTo>
                  <a:pt x="32810" y="60400"/>
                </a:lnTo>
                <a:lnTo>
                  <a:pt x="33050" y="60290"/>
                </a:lnTo>
                <a:lnTo>
                  <a:pt x="32980" y="60040"/>
                </a:lnTo>
                <a:lnTo>
                  <a:pt x="32820" y="59750"/>
                </a:lnTo>
                <a:lnTo>
                  <a:pt x="32740" y="59570"/>
                </a:lnTo>
                <a:lnTo>
                  <a:pt x="32840" y="59330"/>
                </a:lnTo>
                <a:lnTo>
                  <a:pt x="33000" y="59080"/>
                </a:lnTo>
                <a:lnTo>
                  <a:pt x="33150" y="58900"/>
                </a:lnTo>
                <a:lnTo>
                  <a:pt x="33220" y="58850"/>
                </a:lnTo>
                <a:lnTo>
                  <a:pt x="33030" y="58510"/>
                </a:lnTo>
                <a:lnTo>
                  <a:pt x="32690" y="58060"/>
                </a:lnTo>
                <a:lnTo>
                  <a:pt x="32470" y="57670"/>
                </a:lnTo>
                <a:lnTo>
                  <a:pt x="32660" y="57500"/>
                </a:lnTo>
                <a:lnTo>
                  <a:pt x="33010" y="57370"/>
                </a:lnTo>
                <a:lnTo>
                  <a:pt x="33450" y="56730"/>
                </a:lnTo>
                <a:lnTo>
                  <a:pt x="33820" y="56460"/>
                </a:lnTo>
                <a:lnTo>
                  <a:pt x="33510" y="56810"/>
                </a:lnTo>
                <a:lnTo>
                  <a:pt x="33700" y="57510"/>
                </a:lnTo>
                <a:lnTo>
                  <a:pt x="33510" y="58110"/>
                </a:lnTo>
                <a:lnTo>
                  <a:pt x="33510" y="58750"/>
                </a:lnTo>
                <a:lnTo>
                  <a:pt x="33680" y="58750"/>
                </a:lnTo>
                <a:lnTo>
                  <a:pt x="33750" y="58320"/>
                </a:lnTo>
                <a:lnTo>
                  <a:pt x="33750" y="58410"/>
                </a:lnTo>
                <a:lnTo>
                  <a:pt x="33780" y="58510"/>
                </a:lnTo>
                <a:lnTo>
                  <a:pt x="33820" y="58750"/>
                </a:lnTo>
                <a:lnTo>
                  <a:pt x="34120" y="58340"/>
                </a:lnTo>
                <a:lnTo>
                  <a:pt x="35310" y="57760"/>
                </a:lnTo>
                <a:lnTo>
                  <a:pt x="35690" y="57300"/>
                </a:lnTo>
                <a:lnTo>
                  <a:pt x="35730" y="56560"/>
                </a:lnTo>
                <a:lnTo>
                  <a:pt x="35490" y="55970"/>
                </a:lnTo>
                <a:lnTo>
                  <a:pt x="35190" y="55420"/>
                </a:lnTo>
                <a:lnTo>
                  <a:pt x="35060" y="54830"/>
                </a:lnTo>
                <a:lnTo>
                  <a:pt x="34980" y="55600"/>
                </a:lnTo>
                <a:lnTo>
                  <a:pt x="34700" y="56300"/>
                </a:lnTo>
                <a:lnTo>
                  <a:pt x="34110" y="57200"/>
                </a:lnTo>
                <a:lnTo>
                  <a:pt x="34110" y="57060"/>
                </a:lnTo>
                <a:lnTo>
                  <a:pt x="33980" y="56890"/>
                </a:lnTo>
                <a:lnTo>
                  <a:pt x="34220" y="56640"/>
                </a:lnTo>
                <a:lnTo>
                  <a:pt x="34480" y="56210"/>
                </a:lnTo>
                <a:lnTo>
                  <a:pt x="34640" y="55660"/>
                </a:lnTo>
                <a:lnTo>
                  <a:pt x="34590" y="55040"/>
                </a:lnTo>
                <a:lnTo>
                  <a:pt x="34480" y="54890"/>
                </a:lnTo>
                <a:lnTo>
                  <a:pt x="34110" y="54740"/>
                </a:lnTo>
                <a:lnTo>
                  <a:pt x="33980" y="54630"/>
                </a:lnTo>
                <a:lnTo>
                  <a:pt x="34230" y="54000"/>
                </a:lnTo>
                <a:lnTo>
                  <a:pt x="34280" y="53950"/>
                </a:lnTo>
                <a:lnTo>
                  <a:pt x="34350" y="53890"/>
                </a:lnTo>
                <a:lnTo>
                  <a:pt x="34410" y="53900"/>
                </a:lnTo>
                <a:lnTo>
                  <a:pt x="34530" y="53840"/>
                </a:lnTo>
                <a:lnTo>
                  <a:pt x="34550" y="53760"/>
                </a:lnTo>
                <a:lnTo>
                  <a:pt x="34520" y="53660"/>
                </a:lnTo>
                <a:lnTo>
                  <a:pt x="34430" y="53510"/>
                </a:lnTo>
                <a:lnTo>
                  <a:pt x="34450" y="53500"/>
                </a:lnTo>
                <a:lnTo>
                  <a:pt x="34500" y="53490"/>
                </a:lnTo>
                <a:lnTo>
                  <a:pt x="34620" y="53460"/>
                </a:lnTo>
                <a:lnTo>
                  <a:pt x="34690" y="53480"/>
                </a:lnTo>
                <a:lnTo>
                  <a:pt x="34780" y="53550"/>
                </a:lnTo>
                <a:lnTo>
                  <a:pt x="34960" y="53810"/>
                </a:lnTo>
                <a:lnTo>
                  <a:pt x="35100" y="53880"/>
                </a:lnTo>
                <a:lnTo>
                  <a:pt x="35190" y="53830"/>
                </a:lnTo>
                <a:lnTo>
                  <a:pt x="35270" y="53720"/>
                </a:lnTo>
                <a:lnTo>
                  <a:pt x="35400" y="53520"/>
                </a:lnTo>
                <a:lnTo>
                  <a:pt x="35510" y="53440"/>
                </a:lnTo>
                <a:lnTo>
                  <a:pt x="35620" y="53430"/>
                </a:lnTo>
                <a:lnTo>
                  <a:pt x="35720" y="53470"/>
                </a:lnTo>
                <a:lnTo>
                  <a:pt x="35820" y="53500"/>
                </a:lnTo>
                <a:lnTo>
                  <a:pt x="36170" y="53510"/>
                </a:lnTo>
                <a:lnTo>
                  <a:pt x="36390" y="53480"/>
                </a:lnTo>
                <a:lnTo>
                  <a:pt x="36580" y="53360"/>
                </a:lnTo>
                <a:lnTo>
                  <a:pt x="36970" y="53050"/>
                </a:lnTo>
                <a:lnTo>
                  <a:pt x="37190" y="52910"/>
                </a:lnTo>
                <a:lnTo>
                  <a:pt x="37360" y="52830"/>
                </a:lnTo>
                <a:lnTo>
                  <a:pt x="37440" y="52840"/>
                </a:lnTo>
                <a:lnTo>
                  <a:pt x="37610" y="52930"/>
                </a:lnTo>
                <a:lnTo>
                  <a:pt x="37780" y="52960"/>
                </a:lnTo>
                <a:lnTo>
                  <a:pt x="37810" y="52970"/>
                </a:lnTo>
                <a:lnTo>
                  <a:pt x="37830" y="53000"/>
                </a:lnTo>
                <a:lnTo>
                  <a:pt x="37860" y="53030"/>
                </a:lnTo>
                <a:lnTo>
                  <a:pt x="38090" y="53030"/>
                </a:lnTo>
                <a:lnTo>
                  <a:pt x="38160" y="53060"/>
                </a:lnTo>
                <a:lnTo>
                  <a:pt x="38200" y="53110"/>
                </a:lnTo>
                <a:lnTo>
                  <a:pt x="38310" y="53140"/>
                </a:lnTo>
                <a:lnTo>
                  <a:pt x="38440" y="53090"/>
                </a:lnTo>
                <a:lnTo>
                  <a:pt x="38830" y="52850"/>
                </a:lnTo>
                <a:lnTo>
                  <a:pt x="38950" y="52800"/>
                </a:lnTo>
                <a:lnTo>
                  <a:pt x="39010" y="52790"/>
                </a:lnTo>
                <a:lnTo>
                  <a:pt x="39050" y="52810"/>
                </a:lnTo>
                <a:lnTo>
                  <a:pt x="39090" y="52860"/>
                </a:lnTo>
                <a:lnTo>
                  <a:pt x="39100" y="52930"/>
                </a:lnTo>
                <a:lnTo>
                  <a:pt x="39090" y="52990"/>
                </a:lnTo>
                <a:lnTo>
                  <a:pt x="39040" y="53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Tiranë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480" y="39530"/>
                </a:moveTo>
                <a:lnTo>
                  <a:pt x="44740" y="39540"/>
                </a:lnTo>
                <a:lnTo>
                  <a:pt x="44930" y="39660"/>
                </a:lnTo>
                <a:lnTo>
                  <a:pt x="45200" y="39880"/>
                </a:lnTo>
                <a:lnTo>
                  <a:pt x="45640" y="40370"/>
                </a:lnTo>
                <a:lnTo>
                  <a:pt x="46120" y="41090"/>
                </a:lnTo>
                <a:lnTo>
                  <a:pt x="46170" y="41290"/>
                </a:lnTo>
                <a:lnTo>
                  <a:pt x="46200" y="41420"/>
                </a:lnTo>
                <a:lnTo>
                  <a:pt x="46230" y="41510"/>
                </a:lnTo>
                <a:lnTo>
                  <a:pt x="46360" y="41690"/>
                </a:lnTo>
                <a:lnTo>
                  <a:pt x="46390" y="41790"/>
                </a:lnTo>
                <a:lnTo>
                  <a:pt x="46430" y="41910"/>
                </a:lnTo>
                <a:lnTo>
                  <a:pt x="46500" y="42040"/>
                </a:lnTo>
                <a:lnTo>
                  <a:pt x="46920" y="42390"/>
                </a:lnTo>
                <a:lnTo>
                  <a:pt x="47300" y="42620"/>
                </a:lnTo>
                <a:lnTo>
                  <a:pt x="47460" y="42800"/>
                </a:lnTo>
                <a:lnTo>
                  <a:pt x="47660" y="43130"/>
                </a:lnTo>
                <a:lnTo>
                  <a:pt x="47800" y="43210"/>
                </a:lnTo>
                <a:lnTo>
                  <a:pt x="47950" y="43180"/>
                </a:lnTo>
                <a:lnTo>
                  <a:pt x="48200" y="42940"/>
                </a:lnTo>
                <a:lnTo>
                  <a:pt x="48320" y="42770"/>
                </a:lnTo>
                <a:lnTo>
                  <a:pt x="48960" y="42760"/>
                </a:lnTo>
                <a:lnTo>
                  <a:pt x="49820" y="43690"/>
                </a:lnTo>
                <a:lnTo>
                  <a:pt x="50130" y="43930"/>
                </a:lnTo>
                <a:lnTo>
                  <a:pt x="51850" y="44540"/>
                </a:lnTo>
                <a:lnTo>
                  <a:pt x="51710" y="44880"/>
                </a:lnTo>
                <a:lnTo>
                  <a:pt x="51650" y="44980"/>
                </a:lnTo>
                <a:lnTo>
                  <a:pt x="51550" y="45080"/>
                </a:lnTo>
                <a:lnTo>
                  <a:pt x="50330" y="45420"/>
                </a:lnTo>
                <a:lnTo>
                  <a:pt x="50100" y="45530"/>
                </a:lnTo>
                <a:lnTo>
                  <a:pt x="49600" y="45960"/>
                </a:lnTo>
                <a:lnTo>
                  <a:pt x="49220" y="46690"/>
                </a:lnTo>
                <a:lnTo>
                  <a:pt x="48850" y="46720"/>
                </a:lnTo>
                <a:lnTo>
                  <a:pt x="48700" y="46830"/>
                </a:lnTo>
                <a:lnTo>
                  <a:pt x="48340" y="47190"/>
                </a:lnTo>
                <a:lnTo>
                  <a:pt x="48210" y="47290"/>
                </a:lnTo>
                <a:lnTo>
                  <a:pt x="48070" y="47330"/>
                </a:lnTo>
                <a:lnTo>
                  <a:pt x="47880" y="47290"/>
                </a:lnTo>
                <a:lnTo>
                  <a:pt x="47730" y="47220"/>
                </a:lnTo>
                <a:lnTo>
                  <a:pt x="47630" y="47120"/>
                </a:lnTo>
                <a:lnTo>
                  <a:pt x="47490" y="47130"/>
                </a:lnTo>
                <a:lnTo>
                  <a:pt x="47310" y="47260"/>
                </a:lnTo>
                <a:lnTo>
                  <a:pt x="46980" y="47660"/>
                </a:lnTo>
                <a:lnTo>
                  <a:pt x="46690" y="48110"/>
                </a:lnTo>
                <a:lnTo>
                  <a:pt x="46010" y="48900"/>
                </a:lnTo>
                <a:lnTo>
                  <a:pt x="45850" y="49050"/>
                </a:lnTo>
                <a:lnTo>
                  <a:pt x="44840" y="49570"/>
                </a:lnTo>
                <a:lnTo>
                  <a:pt x="44350" y="49680"/>
                </a:lnTo>
                <a:lnTo>
                  <a:pt x="43270" y="50130"/>
                </a:lnTo>
                <a:lnTo>
                  <a:pt x="42730" y="50600"/>
                </a:lnTo>
                <a:lnTo>
                  <a:pt x="42750" y="50680"/>
                </a:lnTo>
                <a:lnTo>
                  <a:pt x="42810" y="50760"/>
                </a:lnTo>
                <a:lnTo>
                  <a:pt x="42950" y="50810"/>
                </a:lnTo>
                <a:lnTo>
                  <a:pt x="43020" y="50860"/>
                </a:lnTo>
                <a:lnTo>
                  <a:pt x="43010" y="50920"/>
                </a:lnTo>
                <a:lnTo>
                  <a:pt x="42900" y="51050"/>
                </a:lnTo>
                <a:lnTo>
                  <a:pt x="42620" y="51170"/>
                </a:lnTo>
                <a:lnTo>
                  <a:pt x="42170" y="51260"/>
                </a:lnTo>
                <a:lnTo>
                  <a:pt x="41470" y="51190"/>
                </a:lnTo>
                <a:lnTo>
                  <a:pt x="40740" y="51250"/>
                </a:lnTo>
                <a:lnTo>
                  <a:pt x="40700" y="51570"/>
                </a:lnTo>
                <a:lnTo>
                  <a:pt x="40620" y="51700"/>
                </a:lnTo>
                <a:lnTo>
                  <a:pt x="40480" y="51840"/>
                </a:lnTo>
                <a:lnTo>
                  <a:pt x="39950" y="52100"/>
                </a:lnTo>
                <a:lnTo>
                  <a:pt x="39760" y="52290"/>
                </a:lnTo>
                <a:lnTo>
                  <a:pt x="39690" y="52600"/>
                </a:lnTo>
                <a:lnTo>
                  <a:pt x="39670" y="52830"/>
                </a:lnTo>
                <a:lnTo>
                  <a:pt x="39660" y="53090"/>
                </a:lnTo>
                <a:lnTo>
                  <a:pt x="39590" y="53220"/>
                </a:lnTo>
                <a:lnTo>
                  <a:pt x="39510" y="53300"/>
                </a:lnTo>
                <a:lnTo>
                  <a:pt x="39040" y="53210"/>
                </a:lnTo>
                <a:lnTo>
                  <a:pt x="39090" y="52990"/>
                </a:lnTo>
                <a:lnTo>
                  <a:pt x="39100" y="52930"/>
                </a:lnTo>
                <a:lnTo>
                  <a:pt x="39090" y="52860"/>
                </a:lnTo>
                <a:lnTo>
                  <a:pt x="39050" y="52810"/>
                </a:lnTo>
                <a:lnTo>
                  <a:pt x="39010" y="52790"/>
                </a:lnTo>
                <a:lnTo>
                  <a:pt x="38950" y="52800"/>
                </a:lnTo>
                <a:lnTo>
                  <a:pt x="38830" y="52850"/>
                </a:lnTo>
                <a:lnTo>
                  <a:pt x="38440" y="53090"/>
                </a:lnTo>
                <a:lnTo>
                  <a:pt x="38310" y="53140"/>
                </a:lnTo>
                <a:lnTo>
                  <a:pt x="38200" y="53110"/>
                </a:lnTo>
                <a:lnTo>
                  <a:pt x="38160" y="53060"/>
                </a:lnTo>
                <a:lnTo>
                  <a:pt x="38090" y="53030"/>
                </a:lnTo>
                <a:lnTo>
                  <a:pt x="37860" y="53030"/>
                </a:lnTo>
                <a:lnTo>
                  <a:pt x="37830" y="53000"/>
                </a:lnTo>
                <a:lnTo>
                  <a:pt x="37810" y="52970"/>
                </a:lnTo>
                <a:lnTo>
                  <a:pt x="37780" y="52960"/>
                </a:lnTo>
                <a:lnTo>
                  <a:pt x="37610" y="52930"/>
                </a:lnTo>
                <a:lnTo>
                  <a:pt x="37440" y="52840"/>
                </a:lnTo>
                <a:lnTo>
                  <a:pt x="37360" y="52830"/>
                </a:lnTo>
                <a:lnTo>
                  <a:pt x="37190" y="52910"/>
                </a:lnTo>
                <a:lnTo>
                  <a:pt x="36970" y="53050"/>
                </a:lnTo>
                <a:lnTo>
                  <a:pt x="36580" y="53360"/>
                </a:lnTo>
                <a:lnTo>
                  <a:pt x="36390" y="53480"/>
                </a:lnTo>
                <a:lnTo>
                  <a:pt x="36170" y="53510"/>
                </a:lnTo>
                <a:lnTo>
                  <a:pt x="35820" y="53500"/>
                </a:lnTo>
                <a:lnTo>
                  <a:pt x="35720" y="53470"/>
                </a:lnTo>
                <a:lnTo>
                  <a:pt x="35620" y="53430"/>
                </a:lnTo>
                <a:lnTo>
                  <a:pt x="35510" y="53440"/>
                </a:lnTo>
                <a:lnTo>
                  <a:pt x="35400" y="53520"/>
                </a:lnTo>
                <a:lnTo>
                  <a:pt x="35270" y="53720"/>
                </a:lnTo>
                <a:lnTo>
                  <a:pt x="35190" y="53830"/>
                </a:lnTo>
                <a:lnTo>
                  <a:pt x="35100" y="53880"/>
                </a:lnTo>
                <a:lnTo>
                  <a:pt x="34960" y="53810"/>
                </a:lnTo>
                <a:lnTo>
                  <a:pt x="34780" y="53550"/>
                </a:lnTo>
                <a:lnTo>
                  <a:pt x="34690" y="53480"/>
                </a:lnTo>
                <a:lnTo>
                  <a:pt x="34620" y="53460"/>
                </a:lnTo>
                <a:lnTo>
                  <a:pt x="34500" y="53490"/>
                </a:lnTo>
                <a:lnTo>
                  <a:pt x="34450" y="53500"/>
                </a:lnTo>
                <a:lnTo>
                  <a:pt x="34430" y="53510"/>
                </a:lnTo>
                <a:lnTo>
                  <a:pt x="34520" y="53660"/>
                </a:lnTo>
                <a:lnTo>
                  <a:pt x="34550" y="53760"/>
                </a:lnTo>
                <a:lnTo>
                  <a:pt x="34530" y="53840"/>
                </a:lnTo>
                <a:lnTo>
                  <a:pt x="34410" y="53900"/>
                </a:lnTo>
                <a:lnTo>
                  <a:pt x="34350" y="53890"/>
                </a:lnTo>
                <a:lnTo>
                  <a:pt x="34280" y="53950"/>
                </a:lnTo>
                <a:lnTo>
                  <a:pt x="34230" y="54000"/>
                </a:lnTo>
                <a:lnTo>
                  <a:pt x="33980" y="54630"/>
                </a:lnTo>
                <a:lnTo>
                  <a:pt x="33810" y="54290"/>
                </a:lnTo>
                <a:lnTo>
                  <a:pt x="33830" y="54130"/>
                </a:lnTo>
                <a:lnTo>
                  <a:pt x="33920" y="53990"/>
                </a:lnTo>
                <a:lnTo>
                  <a:pt x="34170" y="51700"/>
                </a:lnTo>
                <a:lnTo>
                  <a:pt x="34050" y="51220"/>
                </a:lnTo>
                <a:lnTo>
                  <a:pt x="33920" y="51020"/>
                </a:lnTo>
                <a:lnTo>
                  <a:pt x="33830" y="50780"/>
                </a:lnTo>
                <a:lnTo>
                  <a:pt x="33840" y="50580"/>
                </a:lnTo>
                <a:lnTo>
                  <a:pt x="34340" y="50360"/>
                </a:lnTo>
                <a:lnTo>
                  <a:pt x="34420" y="50020"/>
                </a:lnTo>
                <a:lnTo>
                  <a:pt x="34420" y="49610"/>
                </a:lnTo>
                <a:lnTo>
                  <a:pt x="34450" y="49270"/>
                </a:lnTo>
                <a:lnTo>
                  <a:pt x="35380" y="47770"/>
                </a:lnTo>
                <a:lnTo>
                  <a:pt x="35540" y="47190"/>
                </a:lnTo>
                <a:lnTo>
                  <a:pt x="35520" y="47070"/>
                </a:lnTo>
                <a:lnTo>
                  <a:pt x="35530" y="47070"/>
                </a:lnTo>
                <a:lnTo>
                  <a:pt x="36090" y="47000"/>
                </a:lnTo>
                <a:lnTo>
                  <a:pt x="36710" y="47270"/>
                </a:lnTo>
                <a:lnTo>
                  <a:pt x="37140" y="47570"/>
                </a:lnTo>
                <a:lnTo>
                  <a:pt x="37590" y="46730"/>
                </a:lnTo>
                <a:lnTo>
                  <a:pt x="38180" y="46220"/>
                </a:lnTo>
                <a:lnTo>
                  <a:pt x="38320" y="45990"/>
                </a:lnTo>
                <a:lnTo>
                  <a:pt x="38390" y="45660"/>
                </a:lnTo>
                <a:lnTo>
                  <a:pt x="38400" y="45310"/>
                </a:lnTo>
                <a:lnTo>
                  <a:pt x="38380" y="44930"/>
                </a:lnTo>
                <a:lnTo>
                  <a:pt x="38430" y="44420"/>
                </a:lnTo>
                <a:lnTo>
                  <a:pt x="38420" y="44190"/>
                </a:lnTo>
                <a:lnTo>
                  <a:pt x="38370" y="44050"/>
                </a:lnTo>
                <a:lnTo>
                  <a:pt x="38150" y="43950"/>
                </a:lnTo>
                <a:lnTo>
                  <a:pt x="38030" y="43830"/>
                </a:lnTo>
                <a:lnTo>
                  <a:pt x="37900" y="43530"/>
                </a:lnTo>
                <a:lnTo>
                  <a:pt x="37880" y="43170"/>
                </a:lnTo>
                <a:lnTo>
                  <a:pt x="37930" y="41460"/>
                </a:lnTo>
                <a:lnTo>
                  <a:pt x="38520" y="41330"/>
                </a:lnTo>
                <a:lnTo>
                  <a:pt x="38980" y="41450"/>
                </a:lnTo>
                <a:lnTo>
                  <a:pt x="39120" y="41380"/>
                </a:lnTo>
                <a:lnTo>
                  <a:pt x="39230" y="41240"/>
                </a:lnTo>
                <a:lnTo>
                  <a:pt x="39300" y="41080"/>
                </a:lnTo>
                <a:lnTo>
                  <a:pt x="39410" y="40940"/>
                </a:lnTo>
                <a:lnTo>
                  <a:pt x="39500" y="41010"/>
                </a:lnTo>
                <a:lnTo>
                  <a:pt x="39570" y="41180"/>
                </a:lnTo>
                <a:lnTo>
                  <a:pt x="39640" y="41680"/>
                </a:lnTo>
                <a:lnTo>
                  <a:pt x="39690" y="41830"/>
                </a:lnTo>
                <a:lnTo>
                  <a:pt x="39760" y="41970"/>
                </a:lnTo>
                <a:lnTo>
                  <a:pt x="39870" y="42050"/>
                </a:lnTo>
                <a:lnTo>
                  <a:pt x="39930" y="42120"/>
                </a:lnTo>
                <a:lnTo>
                  <a:pt x="39990" y="42210"/>
                </a:lnTo>
                <a:lnTo>
                  <a:pt x="40040" y="42370"/>
                </a:lnTo>
                <a:lnTo>
                  <a:pt x="40130" y="42550"/>
                </a:lnTo>
                <a:lnTo>
                  <a:pt x="40270" y="42630"/>
                </a:lnTo>
                <a:lnTo>
                  <a:pt x="40540" y="42640"/>
                </a:lnTo>
                <a:lnTo>
                  <a:pt x="40740" y="42580"/>
                </a:lnTo>
                <a:lnTo>
                  <a:pt x="40970" y="42460"/>
                </a:lnTo>
                <a:lnTo>
                  <a:pt x="41630" y="41990"/>
                </a:lnTo>
                <a:lnTo>
                  <a:pt x="42570" y="41610"/>
                </a:lnTo>
                <a:lnTo>
                  <a:pt x="42680" y="41530"/>
                </a:lnTo>
                <a:lnTo>
                  <a:pt x="42730" y="41410"/>
                </a:lnTo>
                <a:lnTo>
                  <a:pt x="42750" y="41300"/>
                </a:lnTo>
                <a:lnTo>
                  <a:pt x="42810" y="41210"/>
                </a:lnTo>
                <a:lnTo>
                  <a:pt x="42900" y="41250"/>
                </a:lnTo>
                <a:lnTo>
                  <a:pt x="43120" y="41440"/>
                </a:lnTo>
                <a:lnTo>
                  <a:pt x="43300" y="41460"/>
                </a:lnTo>
                <a:lnTo>
                  <a:pt x="43500" y="41380"/>
                </a:lnTo>
                <a:lnTo>
                  <a:pt x="43890" y="41000"/>
                </a:lnTo>
                <a:lnTo>
                  <a:pt x="44070" y="40760"/>
                </a:lnTo>
                <a:lnTo>
                  <a:pt x="44370" y="40190"/>
                </a:lnTo>
                <a:lnTo>
                  <a:pt x="44430" y="40030"/>
                </a:lnTo>
                <a:lnTo>
                  <a:pt x="44460" y="39860"/>
                </a:lnTo>
                <a:lnTo>
                  <a:pt x="44480" y="39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Durrë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780" y="37810"/>
                </a:moveTo>
                <a:lnTo>
                  <a:pt x="43590" y="38820"/>
                </a:lnTo>
                <a:lnTo>
                  <a:pt x="44480" y="39530"/>
                </a:lnTo>
                <a:lnTo>
                  <a:pt x="44460" y="39860"/>
                </a:lnTo>
                <a:lnTo>
                  <a:pt x="44430" y="40030"/>
                </a:lnTo>
                <a:lnTo>
                  <a:pt x="44370" y="40190"/>
                </a:lnTo>
                <a:lnTo>
                  <a:pt x="44070" y="40760"/>
                </a:lnTo>
                <a:lnTo>
                  <a:pt x="43890" y="41000"/>
                </a:lnTo>
                <a:lnTo>
                  <a:pt x="43500" y="41380"/>
                </a:lnTo>
                <a:lnTo>
                  <a:pt x="43300" y="41460"/>
                </a:lnTo>
                <a:lnTo>
                  <a:pt x="43120" y="41440"/>
                </a:lnTo>
                <a:lnTo>
                  <a:pt x="42900" y="41250"/>
                </a:lnTo>
                <a:lnTo>
                  <a:pt x="42810" y="41210"/>
                </a:lnTo>
                <a:lnTo>
                  <a:pt x="42750" y="41300"/>
                </a:lnTo>
                <a:lnTo>
                  <a:pt x="42730" y="41410"/>
                </a:lnTo>
                <a:lnTo>
                  <a:pt x="42680" y="41530"/>
                </a:lnTo>
                <a:lnTo>
                  <a:pt x="42570" y="41610"/>
                </a:lnTo>
                <a:lnTo>
                  <a:pt x="41630" y="41990"/>
                </a:lnTo>
                <a:lnTo>
                  <a:pt x="40970" y="42460"/>
                </a:lnTo>
                <a:lnTo>
                  <a:pt x="40740" y="42580"/>
                </a:lnTo>
                <a:lnTo>
                  <a:pt x="40540" y="42640"/>
                </a:lnTo>
                <a:lnTo>
                  <a:pt x="40270" y="42630"/>
                </a:lnTo>
                <a:lnTo>
                  <a:pt x="40130" y="42550"/>
                </a:lnTo>
                <a:lnTo>
                  <a:pt x="40040" y="42370"/>
                </a:lnTo>
                <a:lnTo>
                  <a:pt x="39990" y="42210"/>
                </a:lnTo>
                <a:lnTo>
                  <a:pt x="39930" y="42120"/>
                </a:lnTo>
                <a:lnTo>
                  <a:pt x="39870" y="42050"/>
                </a:lnTo>
                <a:lnTo>
                  <a:pt x="39760" y="41970"/>
                </a:lnTo>
                <a:lnTo>
                  <a:pt x="39690" y="41830"/>
                </a:lnTo>
                <a:lnTo>
                  <a:pt x="39640" y="41680"/>
                </a:lnTo>
                <a:lnTo>
                  <a:pt x="39570" y="41180"/>
                </a:lnTo>
                <a:lnTo>
                  <a:pt x="39500" y="41010"/>
                </a:lnTo>
                <a:lnTo>
                  <a:pt x="39410" y="40940"/>
                </a:lnTo>
                <a:lnTo>
                  <a:pt x="39300" y="41080"/>
                </a:lnTo>
                <a:lnTo>
                  <a:pt x="39230" y="41240"/>
                </a:lnTo>
                <a:lnTo>
                  <a:pt x="39120" y="41380"/>
                </a:lnTo>
                <a:lnTo>
                  <a:pt x="38980" y="41450"/>
                </a:lnTo>
                <a:lnTo>
                  <a:pt x="38520" y="41330"/>
                </a:lnTo>
                <a:lnTo>
                  <a:pt x="37930" y="41460"/>
                </a:lnTo>
                <a:lnTo>
                  <a:pt x="37880" y="43170"/>
                </a:lnTo>
                <a:lnTo>
                  <a:pt x="37900" y="43530"/>
                </a:lnTo>
                <a:lnTo>
                  <a:pt x="38030" y="43830"/>
                </a:lnTo>
                <a:lnTo>
                  <a:pt x="38150" y="43950"/>
                </a:lnTo>
                <a:lnTo>
                  <a:pt x="38370" y="44050"/>
                </a:lnTo>
                <a:lnTo>
                  <a:pt x="38420" y="44190"/>
                </a:lnTo>
                <a:lnTo>
                  <a:pt x="38430" y="44420"/>
                </a:lnTo>
                <a:lnTo>
                  <a:pt x="38380" y="44930"/>
                </a:lnTo>
                <a:lnTo>
                  <a:pt x="38400" y="45310"/>
                </a:lnTo>
                <a:lnTo>
                  <a:pt x="38390" y="45660"/>
                </a:lnTo>
                <a:lnTo>
                  <a:pt x="38320" y="45990"/>
                </a:lnTo>
                <a:lnTo>
                  <a:pt x="38180" y="46220"/>
                </a:lnTo>
                <a:lnTo>
                  <a:pt x="37590" y="46730"/>
                </a:lnTo>
                <a:lnTo>
                  <a:pt x="37140" y="47570"/>
                </a:lnTo>
                <a:lnTo>
                  <a:pt x="36710" y="47270"/>
                </a:lnTo>
                <a:lnTo>
                  <a:pt x="36090" y="47000"/>
                </a:lnTo>
                <a:lnTo>
                  <a:pt x="35530" y="47070"/>
                </a:lnTo>
                <a:lnTo>
                  <a:pt x="35520" y="47070"/>
                </a:lnTo>
                <a:lnTo>
                  <a:pt x="35460" y="46580"/>
                </a:lnTo>
                <a:lnTo>
                  <a:pt x="35230" y="46050"/>
                </a:lnTo>
                <a:lnTo>
                  <a:pt x="34890" y="45680"/>
                </a:lnTo>
                <a:lnTo>
                  <a:pt x="34520" y="45540"/>
                </a:lnTo>
                <a:lnTo>
                  <a:pt x="34030" y="45540"/>
                </a:lnTo>
                <a:lnTo>
                  <a:pt x="33610" y="45460"/>
                </a:lnTo>
                <a:lnTo>
                  <a:pt x="33320" y="45200"/>
                </a:lnTo>
                <a:lnTo>
                  <a:pt x="33220" y="44620"/>
                </a:lnTo>
                <a:lnTo>
                  <a:pt x="33220" y="43380"/>
                </a:lnTo>
                <a:lnTo>
                  <a:pt x="33140" y="43110"/>
                </a:lnTo>
                <a:lnTo>
                  <a:pt x="32800" y="42790"/>
                </a:lnTo>
                <a:lnTo>
                  <a:pt x="32740" y="42450"/>
                </a:lnTo>
                <a:lnTo>
                  <a:pt x="33040" y="42840"/>
                </a:lnTo>
                <a:lnTo>
                  <a:pt x="33540" y="42820"/>
                </a:lnTo>
                <a:lnTo>
                  <a:pt x="33920" y="42400"/>
                </a:lnTo>
                <a:lnTo>
                  <a:pt x="33820" y="41620"/>
                </a:lnTo>
                <a:lnTo>
                  <a:pt x="34360" y="41320"/>
                </a:lnTo>
                <a:lnTo>
                  <a:pt x="34920" y="40860"/>
                </a:lnTo>
                <a:lnTo>
                  <a:pt x="35360" y="40230"/>
                </a:lnTo>
                <a:lnTo>
                  <a:pt x="35540" y="39420"/>
                </a:lnTo>
                <a:lnTo>
                  <a:pt x="35480" y="38920"/>
                </a:lnTo>
                <a:lnTo>
                  <a:pt x="35320" y="38730"/>
                </a:lnTo>
                <a:lnTo>
                  <a:pt x="35080" y="38660"/>
                </a:lnTo>
                <a:lnTo>
                  <a:pt x="34760" y="38500"/>
                </a:lnTo>
                <a:lnTo>
                  <a:pt x="34440" y="38190"/>
                </a:lnTo>
                <a:lnTo>
                  <a:pt x="34070" y="37570"/>
                </a:lnTo>
                <a:lnTo>
                  <a:pt x="33820" y="37240"/>
                </a:lnTo>
                <a:lnTo>
                  <a:pt x="35800" y="37510"/>
                </a:lnTo>
                <a:lnTo>
                  <a:pt x="36440" y="37310"/>
                </a:lnTo>
                <a:lnTo>
                  <a:pt x="36510" y="37370"/>
                </a:lnTo>
                <a:lnTo>
                  <a:pt x="37220" y="37760"/>
                </a:lnTo>
                <a:lnTo>
                  <a:pt x="37310" y="37580"/>
                </a:lnTo>
                <a:lnTo>
                  <a:pt x="37350" y="37540"/>
                </a:lnTo>
                <a:lnTo>
                  <a:pt x="37430" y="37500"/>
                </a:lnTo>
                <a:lnTo>
                  <a:pt x="37770" y="37460"/>
                </a:lnTo>
                <a:lnTo>
                  <a:pt x="38280" y="37250"/>
                </a:lnTo>
                <a:lnTo>
                  <a:pt x="38410" y="37260"/>
                </a:lnTo>
                <a:lnTo>
                  <a:pt x="38790" y="37500"/>
                </a:lnTo>
                <a:lnTo>
                  <a:pt x="38890" y="37590"/>
                </a:lnTo>
                <a:lnTo>
                  <a:pt x="39090" y="37840"/>
                </a:lnTo>
                <a:lnTo>
                  <a:pt x="39210" y="37960"/>
                </a:lnTo>
                <a:lnTo>
                  <a:pt x="39370" y="38070"/>
                </a:lnTo>
                <a:lnTo>
                  <a:pt x="39660" y="38100"/>
                </a:lnTo>
                <a:lnTo>
                  <a:pt x="40020" y="38060"/>
                </a:lnTo>
                <a:lnTo>
                  <a:pt x="40720" y="37830"/>
                </a:lnTo>
                <a:lnTo>
                  <a:pt x="41000" y="37620"/>
                </a:lnTo>
                <a:lnTo>
                  <a:pt x="41150" y="37440"/>
                </a:lnTo>
                <a:lnTo>
                  <a:pt x="41180" y="37310"/>
                </a:lnTo>
                <a:lnTo>
                  <a:pt x="41240" y="37200"/>
                </a:lnTo>
                <a:lnTo>
                  <a:pt x="41370" y="37100"/>
                </a:lnTo>
                <a:lnTo>
                  <a:pt x="41480" y="37110"/>
                </a:lnTo>
                <a:lnTo>
                  <a:pt x="41610" y="37190"/>
                </a:lnTo>
                <a:lnTo>
                  <a:pt x="41810" y="37440"/>
                </a:lnTo>
                <a:lnTo>
                  <a:pt x="42020" y="37640"/>
                </a:lnTo>
                <a:lnTo>
                  <a:pt x="42190" y="37770"/>
                </a:lnTo>
                <a:lnTo>
                  <a:pt x="42780" y="37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Lezhë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00" y="27710"/>
                </a:moveTo>
                <a:lnTo>
                  <a:pt x="51200" y="28140"/>
                </a:lnTo>
                <a:lnTo>
                  <a:pt x="50830" y="28780"/>
                </a:lnTo>
                <a:lnTo>
                  <a:pt x="50580" y="28960"/>
                </a:lnTo>
                <a:lnTo>
                  <a:pt x="50290" y="29260"/>
                </a:lnTo>
                <a:lnTo>
                  <a:pt x="50090" y="29530"/>
                </a:lnTo>
                <a:lnTo>
                  <a:pt x="49810" y="29650"/>
                </a:lnTo>
                <a:lnTo>
                  <a:pt x="49530" y="29700"/>
                </a:lnTo>
                <a:lnTo>
                  <a:pt x="49290" y="29730"/>
                </a:lnTo>
                <a:lnTo>
                  <a:pt x="49150" y="29770"/>
                </a:lnTo>
                <a:lnTo>
                  <a:pt x="49090" y="29850"/>
                </a:lnTo>
                <a:lnTo>
                  <a:pt x="49130" y="29950"/>
                </a:lnTo>
                <a:lnTo>
                  <a:pt x="50100" y="30800"/>
                </a:lnTo>
                <a:lnTo>
                  <a:pt x="50210" y="31010"/>
                </a:lnTo>
                <a:lnTo>
                  <a:pt x="50220" y="31440"/>
                </a:lnTo>
                <a:lnTo>
                  <a:pt x="50210" y="31620"/>
                </a:lnTo>
                <a:lnTo>
                  <a:pt x="50030" y="31890"/>
                </a:lnTo>
                <a:lnTo>
                  <a:pt x="47860" y="32780"/>
                </a:lnTo>
                <a:lnTo>
                  <a:pt x="47690" y="32900"/>
                </a:lnTo>
                <a:lnTo>
                  <a:pt x="47590" y="33030"/>
                </a:lnTo>
                <a:lnTo>
                  <a:pt x="47500" y="33400"/>
                </a:lnTo>
                <a:lnTo>
                  <a:pt x="47410" y="33560"/>
                </a:lnTo>
                <a:lnTo>
                  <a:pt x="47260" y="33690"/>
                </a:lnTo>
                <a:lnTo>
                  <a:pt x="47060" y="33750"/>
                </a:lnTo>
                <a:lnTo>
                  <a:pt x="46270" y="33610"/>
                </a:lnTo>
                <a:lnTo>
                  <a:pt x="46040" y="33600"/>
                </a:lnTo>
                <a:lnTo>
                  <a:pt x="45890" y="33640"/>
                </a:lnTo>
                <a:lnTo>
                  <a:pt x="45610" y="33850"/>
                </a:lnTo>
                <a:lnTo>
                  <a:pt x="45540" y="33910"/>
                </a:lnTo>
                <a:lnTo>
                  <a:pt x="45520" y="33990"/>
                </a:lnTo>
                <a:lnTo>
                  <a:pt x="45510" y="34110"/>
                </a:lnTo>
                <a:lnTo>
                  <a:pt x="45430" y="34230"/>
                </a:lnTo>
                <a:lnTo>
                  <a:pt x="45290" y="34280"/>
                </a:lnTo>
                <a:lnTo>
                  <a:pt x="44820" y="34130"/>
                </a:lnTo>
                <a:lnTo>
                  <a:pt x="44670" y="34030"/>
                </a:lnTo>
                <a:lnTo>
                  <a:pt x="44580" y="33930"/>
                </a:lnTo>
                <a:lnTo>
                  <a:pt x="44440" y="33670"/>
                </a:lnTo>
                <a:lnTo>
                  <a:pt x="44370" y="33620"/>
                </a:lnTo>
                <a:lnTo>
                  <a:pt x="44020" y="33810"/>
                </a:lnTo>
                <a:lnTo>
                  <a:pt x="43610" y="33940"/>
                </a:lnTo>
                <a:lnTo>
                  <a:pt x="43290" y="33980"/>
                </a:lnTo>
                <a:lnTo>
                  <a:pt x="42790" y="33860"/>
                </a:lnTo>
                <a:lnTo>
                  <a:pt x="42530" y="33670"/>
                </a:lnTo>
                <a:lnTo>
                  <a:pt x="42350" y="33580"/>
                </a:lnTo>
                <a:lnTo>
                  <a:pt x="42270" y="33560"/>
                </a:lnTo>
                <a:lnTo>
                  <a:pt x="42180" y="34060"/>
                </a:lnTo>
                <a:lnTo>
                  <a:pt x="42240" y="35350"/>
                </a:lnTo>
                <a:lnTo>
                  <a:pt x="42150" y="35730"/>
                </a:lnTo>
                <a:lnTo>
                  <a:pt x="42080" y="35810"/>
                </a:lnTo>
                <a:lnTo>
                  <a:pt x="42050" y="35920"/>
                </a:lnTo>
                <a:lnTo>
                  <a:pt x="42100" y="36050"/>
                </a:lnTo>
                <a:lnTo>
                  <a:pt x="42440" y="36430"/>
                </a:lnTo>
                <a:lnTo>
                  <a:pt x="42550" y="36600"/>
                </a:lnTo>
                <a:lnTo>
                  <a:pt x="42620" y="36830"/>
                </a:lnTo>
                <a:lnTo>
                  <a:pt x="42600" y="37050"/>
                </a:lnTo>
                <a:lnTo>
                  <a:pt x="42780" y="37810"/>
                </a:lnTo>
                <a:lnTo>
                  <a:pt x="42190" y="37770"/>
                </a:lnTo>
                <a:lnTo>
                  <a:pt x="42020" y="37640"/>
                </a:lnTo>
                <a:lnTo>
                  <a:pt x="41810" y="37440"/>
                </a:lnTo>
                <a:lnTo>
                  <a:pt x="41610" y="37190"/>
                </a:lnTo>
                <a:lnTo>
                  <a:pt x="41480" y="37110"/>
                </a:lnTo>
                <a:lnTo>
                  <a:pt x="41370" y="37100"/>
                </a:lnTo>
                <a:lnTo>
                  <a:pt x="41240" y="37200"/>
                </a:lnTo>
                <a:lnTo>
                  <a:pt x="41180" y="37310"/>
                </a:lnTo>
                <a:lnTo>
                  <a:pt x="41150" y="37440"/>
                </a:lnTo>
                <a:lnTo>
                  <a:pt x="41000" y="37620"/>
                </a:lnTo>
                <a:lnTo>
                  <a:pt x="40720" y="37830"/>
                </a:lnTo>
                <a:lnTo>
                  <a:pt x="40020" y="38060"/>
                </a:lnTo>
                <a:lnTo>
                  <a:pt x="39660" y="38100"/>
                </a:lnTo>
                <a:lnTo>
                  <a:pt x="39370" y="38070"/>
                </a:lnTo>
                <a:lnTo>
                  <a:pt x="39210" y="37960"/>
                </a:lnTo>
                <a:lnTo>
                  <a:pt x="39090" y="37840"/>
                </a:lnTo>
                <a:lnTo>
                  <a:pt x="38890" y="37590"/>
                </a:lnTo>
                <a:lnTo>
                  <a:pt x="38790" y="37500"/>
                </a:lnTo>
                <a:lnTo>
                  <a:pt x="38410" y="37260"/>
                </a:lnTo>
                <a:lnTo>
                  <a:pt x="38280" y="37250"/>
                </a:lnTo>
                <a:lnTo>
                  <a:pt x="37770" y="37460"/>
                </a:lnTo>
                <a:lnTo>
                  <a:pt x="37430" y="37500"/>
                </a:lnTo>
                <a:lnTo>
                  <a:pt x="37350" y="37540"/>
                </a:lnTo>
                <a:lnTo>
                  <a:pt x="37310" y="37580"/>
                </a:lnTo>
                <a:lnTo>
                  <a:pt x="37220" y="37760"/>
                </a:lnTo>
                <a:lnTo>
                  <a:pt x="36510" y="37370"/>
                </a:lnTo>
                <a:lnTo>
                  <a:pt x="36440" y="37310"/>
                </a:lnTo>
                <a:lnTo>
                  <a:pt x="36640" y="37250"/>
                </a:lnTo>
                <a:lnTo>
                  <a:pt x="37080" y="36210"/>
                </a:lnTo>
                <a:lnTo>
                  <a:pt x="37240" y="36210"/>
                </a:lnTo>
                <a:lnTo>
                  <a:pt x="37250" y="36540"/>
                </a:lnTo>
                <a:lnTo>
                  <a:pt x="37340" y="36720"/>
                </a:lnTo>
                <a:lnTo>
                  <a:pt x="37500" y="36750"/>
                </a:lnTo>
                <a:lnTo>
                  <a:pt x="37720" y="36640"/>
                </a:lnTo>
                <a:lnTo>
                  <a:pt x="37540" y="35830"/>
                </a:lnTo>
                <a:lnTo>
                  <a:pt x="37430" y="35610"/>
                </a:lnTo>
                <a:lnTo>
                  <a:pt x="37240" y="35810"/>
                </a:lnTo>
                <a:lnTo>
                  <a:pt x="37140" y="35570"/>
                </a:lnTo>
                <a:lnTo>
                  <a:pt x="36470" y="34960"/>
                </a:lnTo>
                <a:lnTo>
                  <a:pt x="36930" y="34140"/>
                </a:lnTo>
                <a:lnTo>
                  <a:pt x="36890" y="33190"/>
                </a:lnTo>
                <a:lnTo>
                  <a:pt x="36770" y="32170"/>
                </a:lnTo>
                <a:lnTo>
                  <a:pt x="36780" y="31630"/>
                </a:lnTo>
                <a:lnTo>
                  <a:pt x="37190" y="31770"/>
                </a:lnTo>
                <a:lnTo>
                  <a:pt x="37400" y="31370"/>
                </a:lnTo>
                <a:lnTo>
                  <a:pt x="37420" y="30730"/>
                </a:lnTo>
                <a:lnTo>
                  <a:pt x="37240" y="30150"/>
                </a:lnTo>
                <a:lnTo>
                  <a:pt x="37090" y="30160"/>
                </a:lnTo>
                <a:lnTo>
                  <a:pt x="35830" y="29640"/>
                </a:lnTo>
                <a:lnTo>
                  <a:pt x="35830" y="29630"/>
                </a:lnTo>
                <a:lnTo>
                  <a:pt x="35760" y="29300"/>
                </a:lnTo>
                <a:lnTo>
                  <a:pt x="34390" y="28210"/>
                </a:lnTo>
                <a:lnTo>
                  <a:pt x="34310" y="27840"/>
                </a:lnTo>
                <a:lnTo>
                  <a:pt x="34380" y="27490"/>
                </a:lnTo>
                <a:lnTo>
                  <a:pt x="34550" y="27260"/>
                </a:lnTo>
                <a:lnTo>
                  <a:pt x="34760" y="27220"/>
                </a:lnTo>
                <a:lnTo>
                  <a:pt x="35060" y="27340"/>
                </a:lnTo>
                <a:lnTo>
                  <a:pt x="35840" y="27820"/>
                </a:lnTo>
                <a:lnTo>
                  <a:pt x="36240" y="27990"/>
                </a:lnTo>
                <a:lnTo>
                  <a:pt x="36560" y="27890"/>
                </a:lnTo>
                <a:lnTo>
                  <a:pt x="36820" y="27600"/>
                </a:lnTo>
                <a:lnTo>
                  <a:pt x="36740" y="26970"/>
                </a:lnTo>
                <a:lnTo>
                  <a:pt x="36630" y="26630"/>
                </a:lnTo>
                <a:lnTo>
                  <a:pt x="36520" y="26500"/>
                </a:lnTo>
                <a:lnTo>
                  <a:pt x="36770" y="26400"/>
                </a:lnTo>
                <a:lnTo>
                  <a:pt x="37150" y="26340"/>
                </a:lnTo>
                <a:lnTo>
                  <a:pt x="37230" y="26350"/>
                </a:lnTo>
                <a:lnTo>
                  <a:pt x="37300" y="26400"/>
                </a:lnTo>
                <a:lnTo>
                  <a:pt x="37380" y="26470"/>
                </a:lnTo>
                <a:lnTo>
                  <a:pt x="37510" y="26540"/>
                </a:lnTo>
                <a:lnTo>
                  <a:pt x="37650" y="26570"/>
                </a:lnTo>
                <a:lnTo>
                  <a:pt x="37910" y="26570"/>
                </a:lnTo>
                <a:lnTo>
                  <a:pt x="37980" y="26600"/>
                </a:lnTo>
                <a:lnTo>
                  <a:pt x="38010" y="26650"/>
                </a:lnTo>
                <a:lnTo>
                  <a:pt x="37980" y="26720"/>
                </a:lnTo>
                <a:lnTo>
                  <a:pt x="37910" y="26820"/>
                </a:lnTo>
                <a:lnTo>
                  <a:pt x="37820" y="26970"/>
                </a:lnTo>
                <a:lnTo>
                  <a:pt x="37810" y="27090"/>
                </a:lnTo>
                <a:lnTo>
                  <a:pt x="37840" y="27190"/>
                </a:lnTo>
                <a:lnTo>
                  <a:pt x="37920" y="27250"/>
                </a:lnTo>
                <a:lnTo>
                  <a:pt x="38130" y="27360"/>
                </a:lnTo>
                <a:lnTo>
                  <a:pt x="38310" y="27370"/>
                </a:lnTo>
                <a:lnTo>
                  <a:pt x="39140" y="27240"/>
                </a:lnTo>
                <a:lnTo>
                  <a:pt x="39330" y="27260"/>
                </a:lnTo>
                <a:lnTo>
                  <a:pt x="39510" y="27370"/>
                </a:lnTo>
                <a:lnTo>
                  <a:pt x="39920" y="27710"/>
                </a:lnTo>
                <a:lnTo>
                  <a:pt x="40220" y="27820"/>
                </a:lnTo>
                <a:lnTo>
                  <a:pt x="40420" y="27740"/>
                </a:lnTo>
                <a:lnTo>
                  <a:pt x="40610" y="27600"/>
                </a:lnTo>
                <a:lnTo>
                  <a:pt x="40770" y="27440"/>
                </a:lnTo>
                <a:lnTo>
                  <a:pt x="40850" y="27330"/>
                </a:lnTo>
                <a:lnTo>
                  <a:pt x="40880" y="27230"/>
                </a:lnTo>
                <a:lnTo>
                  <a:pt x="40850" y="27110"/>
                </a:lnTo>
                <a:lnTo>
                  <a:pt x="40590" y="26530"/>
                </a:lnTo>
                <a:lnTo>
                  <a:pt x="41290" y="26490"/>
                </a:lnTo>
                <a:lnTo>
                  <a:pt x="41720" y="26270"/>
                </a:lnTo>
                <a:lnTo>
                  <a:pt x="41860" y="26260"/>
                </a:lnTo>
                <a:lnTo>
                  <a:pt x="42020" y="26340"/>
                </a:lnTo>
                <a:lnTo>
                  <a:pt x="42200" y="26470"/>
                </a:lnTo>
                <a:lnTo>
                  <a:pt x="42540" y="26600"/>
                </a:lnTo>
                <a:lnTo>
                  <a:pt x="42730" y="26600"/>
                </a:lnTo>
                <a:lnTo>
                  <a:pt x="42900" y="26550"/>
                </a:lnTo>
                <a:lnTo>
                  <a:pt x="43020" y="26450"/>
                </a:lnTo>
                <a:lnTo>
                  <a:pt x="43180" y="26260"/>
                </a:lnTo>
                <a:lnTo>
                  <a:pt x="43410" y="26050"/>
                </a:lnTo>
                <a:lnTo>
                  <a:pt x="43620" y="25800"/>
                </a:lnTo>
                <a:lnTo>
                  <a:pt x="43890" y="25640"/>
                </a:lnTo>
                <a:lnTo>
                  <a:pt x="44130" y="25570"/>
                </a:lnTo>
                <a:lnTo>
                  <a:pt x="44270" y="25580"/>
                </a:lnTo>
                <a:lnTo>
                  <a:pt x="44400" y="25710"/>
                </a:lnTo>
                <a:lnTo>
                  <a:pt x="44450" y="25850"/>
                </a:lnTo>
                <a:lnTo>
                  <a:pt x="44510" y="26170"/>
                </a:lnTo>
                <a:lnTo>
                  <a:pt x="44680" y="26620"/>
                </a:lnTo>
                <a:lnTo>
                  <a:pt x="44770" y="26770"/>
                </a:lnTo>
                <a:lnTo>
                  <a:pt x="45210" y="27330"/>
                </a:lnTo>
                <a:lnTo>
                  <a:pt x="45270" y="27460"/>
                </a:lnTo>
                <a:lnTo>
                  <a:pt x="45270" y="27580"/>
                </a:lnTo>
                <a:lnTo>
                  <a:pt x="45220" y="27660"/>
                </a:lnTo>
                <a:lnTo>
                  <a:pt x="45030" y="27840"/>
                </a:lnTo>
                <a:lnTo>
                  <a:pt x="45000" y="27960"/>
                </a:lnTo>
                <a:lnTo>
                  <a:pt x="45020" y="28090"/>
                </a:lnTo>
                <a:lnTo>
                  <a:pt x="45120" y="28230"/>
                </a:lnTo>
                <a:lnTo>
                  <a:pt x="45240" y="28340"/>
                </a:lnTo>
                <a:lnTo>
                  <a:pt x="45440" y="28410"/>
                </a:lnTo>
                <a:lnTo>
                  <a:pt x="46310" y="28440"/>
                </a:lnTo>
                <a:lnTo>
                  <a:pt x="46490" y="28390"/>
                </a:lnTo>
                <a:lnTo>
                  <a:pt x="46610" y="28290"/>
                </a:lnTo>
                <a:lnTo>
                  <a:pt x="46880" y="27800"/>
                </a:lnTo>
                <a:lnTo>
                  <a:pt x="47040" y="27570"/>
                </a:lnTo>
                <a:lnTo>
                  <a:pt x="47540" y="27070"/>
                </a:lnTo>
                <a:lnTo>
                  <a:pt x="47890" y="26870"/>
                </a:lnTo>
                <a:lnTo>
                  <a:pt x="48090" y="26690"/>
                </a:lnTo>
                <a:lnTo>
                  <a:pt x="48310" y="26370"/>
                </a:lnTo>
                <a:lnTo>
                  <a:pt x="48500" y="25760"/>
                </a:lnTo>
                <a:lnTo>
                  <a:pt x="48700" y="25540"/>
                </a:lnTo>
                <a:lnTo>
                  <a:pt x="48960" y="25360"/>
                </a:lnTo>
                <a:lnTo>
                  <a:pt x="50410" y="24630"/>
                </a:lnTo>
                <a:lnTo>
                  <a:pt x="51320" y="23770"/>
                </a:lnTo>
                <a:lnTo>
                  <a:pt x="51990" y="23890"/>
                </a:lnTo>
                <a:lnTo>
                  <a:pt x="52260" y="24090"/>
                </a:lnTo>
                <a:lnTo>
                  <a:pt x="52360" y="24290"/>
                </a:lnTo>
                <a:lnTo>
                  <a:pt x="52560" y="24840"/>
                </a:lnTo>
                <a:lnTo>
                  <a:pt x="52570" y="25030"/>
                </a:lnTo>
                <a:lnTo>
                  <a:pt x="52520" y="25190"/>
                </a:lnTo>
                <a:lnTo>
                  <a:pt x="52450" y="25350"/>
                </a:lnTo>
                <a:lnTo>
                  <a:pt x="52430" y="25570"/>
                </a:lnTo>
                <a:lnTo>
                  <a:pt x="52430" y="25800"/>
                </a:lnTo>
                <a:lnTo>
                  <a:pt x="52450" y="26100"/>
                </a:lnTo>
                <a:lnTo>
                  <a:pt x="52420" y="26250"/>
                </a:lnTo>
                <a:lnTo>
                  <a:pt x="52350" y="26350"/>
                </a:lnTo>
                <a:lnTo>
                  <a:pt x="51920" y="26720"/>
                </a:lnTo>
                <a:lnTo>
                  <a:pt x="51820" y="26820"/>
                </a:lnTo>
                <a:lnTo>
                  <a:pt x="51760" y="26900"/>
                </a:lnTo>
                <a:lnTo>
                  <a:pt x="51700" y="26970"/>
                </a:lnTo>
                <a:lnTo>
                  <a:pt x="51630" y="27010"/>
                </a:lnTo>
                <a:lnTo>
                  <a:pt x="51560" y="27070"/>
                </a:lnTo>
                <a:lnTo>
                  <a:pt x="51490" y="27150"/>
                </a:lnTo>
                <a:lnTo>
                  <a:pt x="51200" y="27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Ber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150" y="63130"/>
                </a:moveTo>
                <a:lnTo>
                  <a:pt x="53430" y="63460"/>
                </a:lnTo>
                <a:lnTo>
                  <a:pt x="53540" y="63680"/>
                </a:lnTo>
                <a:lnTo>
                  <a:pt x="54030" y="64840"/>
                </a:lnTo>
                <a:lnTo>
                  <a:pt x="54220" y="65440"/>
                </a:lnTo>
                <a:lnTo>
                  <a:pt x="54580" y="66040"/>
                </a:lnTo>
                <a:lnTo>
                  <a:pt x="54640" y="66230"/>
                </a:lnTo>
                <a:lnTo>
                  <a:pt x="54780" y="66420"/>
                </a:lnTo>
                <a:lnTo>
                  <a:pt x="54880" y="66740"/>
                </a:lnTo>
                <a:lnTo>
                  <a:pt x="55050" y="66940"/>
                </a:lnTo>
                <a:lnTo>
                  <a:pt x="55170" y="67020"/>
                </a:lnTo>
                <a:lnTo>
                  <a:pt x="55290" y="67020"/>
                </a:lnTo>
                <a:lnTo>
                  <a:pt x="55410" y="67010"/>
                </a:lnTo>
                <a:lnTo>
                  <a:pt x="55510" y="67030"/>
                </a:lnTo>
                <a:lnTo>
                  <a:pt x="55610" y="67090"/>
                </a:lnTo>
                <a:lnTo>
                  <a:pt x="55700" y="67120"/>
                </a:lnTo>
                <a:lnTo>
                  <a:pt x="55960" y="67160"/>
                </a:lnTo>
                <a:lnTo>
                  <a:pt x="56080" y="67210"/>
                </a:lnTo>
                <a:lnTo>
                  <a:pt x="56230" y="67360"/>
                </a:lnTo>
                <a:lnTo>
                  <a:pt x="56250" y="67430"/>
                </a:lnTo>
                <a:lnTo>
                  <a:pt x="56240" y="67520"/>
                </a:lnTo>
                <a:lnTo>
                  <a:pt x="56290" y="67610"/>
                </a:lnTo>
                <a:lnTo>
                  <a:pt x="56290" y="67700"/>
                </a:lnTo>
                <a:lnTo>
                  <a:pt x="56150" y="68110"/>
                </a:lnTo>
                <a:lnTo>
                  <a:pt x="56040" y="68260"/>
                </a:lnTo>
                <a:lnTo>
                  <a:pt x="55990" y="68340"/>
                </a:lnTo>
                <a:lnTo>
                  <a:pt x="55940" y="68590"/>
                </a:lnTo>
                <a:lnTo>
                  <a:pt x="55930" y="68710"/>
                </a:lnTo>
                <a:lnTo>
                  <a:pt x="55950" y="68840"/>
                </a:lnTo>
                <a:lnTo>
                  <a:pt x="55990" y="68940"/>
                </a:lnTo>
                <a:lnTo>
                  <a:pt x="56210" y="69180"/>
                </a:lnTo>
                <a:lnTo>
                  <a:pt x="56300" y="69380"/>
                </a:lnTo>
                <a:lnTo>
                  <a:pt x="56340" y="69680"/>
                </a:lnTo>
                <a:lnTo>
                  <a:pt x="56240" y="70870"/>
                </a:lnTo>
                <a:lnTo>
                  <a:pt x="56250" y="71070"/>
                </a:lnTo>
                <a:lnTo>
                  <a:pt x="56540" y="71680"/>
                </a:lnTo>
                <a:lnTo>
                  <a:pt x="55550" y="71800"/>
                </a:lnTo>
                <a:lnTo>
                  <a:pt x="55150" y="71780"/>
                </a:lnTo>
                <a:lnTo>
                  <a:pt x="54940" y="71870"/>
                </a:lnTo>
                <a:lnTo>
                  <a:pt x="54910" y="72080"/>
                </a:lnTo>
                <a:lnTo>
                  <a:pt x="54960" y="72340"/>
                </a:lnTo>
                <a:lnTo>
                  <a:pt x="54970" y="72590"/>
                </a:lnTo>
                <a:lnTo>
                  <a:pt x="54900" y="72890"/>
                </a:lnTo>
                <a:lnTo>
                  <a:pt x="54710" y="73060"/>
                </a:lnTo>
                <a:lnTo>
                  <a:pt x="54490" y="73150"/>
                </a:lnTo>
                <a:lnTo>
                  <a:pt x="53840" y="73300"/>
                </a:lnTo>
                <a:lnTo>
                  <a:pt x="53560" y="73470"/>
                </a:lnTo>
                <a:lnTo>
                  <a:pt x="53450" y="73570"/>
                </a:lnTo>
                <a:lnTo>
                  <a:pt x="53410" y="73650"/>
                </a:lnTo>
                <a:lnTo>
                  <a:pt x="53400" y="73710"/>
                </a:lnTo>
                <a:lnTo>
                  <a:pt x="53330" y="73850"/>
                </a:lnTo>
                <a:lnTo>
                  <a:pt x="53250" y="74190"/>
                </a:lnTo>
                <a:lnTo>
                  <a:pt x="53100" y="74170"/>
                </a:lnTo>
                <a:lnTo>
                  <a:pt x="52610" y="74050"/>
                </a:lnTo>
                <a:lnTo>
                  <a:pt x="52400" y="73930"/>
                </a:lnTo>
                <a:lnTo>
                  <a:pt x="52140" y="73680"/>
                </a:lnTo>
                <a:lnTo>
                  <a:pt x="50560" y="71630"/>
                </a:lnTo>
                <a:lnTo>
                  <a:pt x="50500" y="71520"/>
                </a:lnTo>
                <a:lnTo>
                  <a:pt x="49980" y="70800"/>
                </a:lnTo>
                <a:lnTo>
                  <a:pt x="49860" y="70700"/>
                </a:lnTo>
                <a:lnTo>
                  <a:pt x="49690" y="70660"/>
                </a:lnTo>
                <a:lnTo>
                  <a:pt x="49340" y="70650"/>
                </a:lnTo>
                <a:lnTo>
                  <a:pt x="49110" y="70570"/>
                </a:lnTo>
                <a:lnTo>
                  <a:pt x="48950" y="70440"/>
                </a:lnTo>
                <a:lnTo>
                  <a:pt x="48800" y="70150"/>
                </a:lnTo>
                <a:lnTo>
                  <a:pt x="48580" y="69930"/>
                </a:lnTo>
                <a:lnTo>
                  <a:pt x="48140" y="69780"/>
                </a:lnTo>
                <a:lnTo>
                  <a:pt x="48110" y="69960"/>
                </a:lnTo>
                <a:lnTo>
                  <a:pt x="48100" y="70040"/>
                </a:lnTo>
                <a:lnTo>
                  <a:pt x="48070" y="70140"/>
                </a:lnTo>
                <a:lnTo>
                  <a:pt x="48040" y="70200"/>
                </a:lnTo>
                <a:lnTo>
                  <a:pt x="47960" y="70210"/>
                </a:lnTo>
                <a:lnTo>
                  <a:pt x="47840" y="70160"/>
                </a:lnTo>
                <a:lnTo>
                  <a:pt x="47610" y="70010"/>
                </a:lnTo>
                <a:lnTo>
                  <a:pt x="47440" y="69980"/>
                </a:lnTo>
                <a:lnTo>
                  <a:pt x="46960" y="70080"/>
                </a:lnTo>
                <a:lnTo>
                  <a:pt x="46060" y="69610"/>
                </a:lnTo>
                <a:lnTo>
                  <a:pt x="45540" y="69610"/>
                </a:lnTo>
                <a:lnTo>
                  <a:pt x="45070" y="69520"/>
                </a:lnTo>
                <a:lnTo>
                  <a:pt x="44340" y="69070"/>
                </a:lnTo>
                <a:lnTo>
                  <a:pt x="44220" y="68530"/>
                </a:lnTo>
                <a:lnTo>
                  <a:pt x="44140" y="68460"/>
                </a:lnTo>
                <a:lnTo>
                  <a:pt x="43930" y="68320"/>
                </a:lnTo>
                <a:lnTo>
                  <a:pt x="43620" y="68210"/>
                </a:lnTo>
                <a:lnTo>
                  <a:pt x="43070" y="67830"/>
                </a:lnTo>
                <a:lnTo>
                  <a:pt x="42830" y="67500"/>
                </a:lnTo>
                <a:lnTo>
                  <a:pt x="42490" y="66580"/>
                </a:lnTo>
                <a:lnTo>
                  <a:pt x="42380" y="66400"/>
                </a:lnTo>
                <a:lnTo>
                  <a:pt x="42270" y="66310"/>
                </a:lnTo>
                <a:lnTo>
                  <a:pt x="42160" y="66290"/>
                </a:lnTo>
                <a:lnTo>
                  <a:pt x="42140" y="66270"/>
                </a:lnTo>
                <a:lnTo>
                  <a:pt x="42180" y="66230"/>
                </a:lnTo>
                <a:lnTo>
                  <a:pt x="42330" y="66150"/>
                </a:lnTo>
                <a:lnTo>
                  <a:pt x="42500" y="66010"/>
                </a:lnTo>
                <a:lnTo>
                  <a:pt x="42690" y="65820"/>
                </a:lnTo>
                <a:lnTo>
                  <a:pt x="42740" y="65560"/>
                </a:lnTo>
                <a:lnTo>
                  <a:pt x="42620" y="65330"/>
                </a:lnTo>
                <a:lnTo>
                  <a:pt x="42000" y="64610"/>
                </a:lnTo>
                <a:lnTo>
                  <a:pt x="41860" y="63980"/>
                </a:lnTo>
                <a:lnTo>
                  <a:pt x="41740" y="63880"/>
                </a:lnTo>
                <a:lnTo>
                  <a:pt x="41550" y="63750"/>
                </a:lnTo>
                <a:lnTo>
                  <a:pt x="41360" y="63690"/>
                </a:lnTo>
                <a:lnTo>
                  <a:pt x="41070" y="63530"/>
                </a:lnTo>
                <a:lnTo>
                  <a:pt x="40970" y="63410"/>
                </a:lnTo>
                <a:lnTo>
                  <a:pt x="40940" y="63260"/>
                </a:lnTo>
                <a:lnTo>
                  <a:pt x="40920" y="63050"/>
                </a:lnTo>
                <a:lnTo>
                  <a:pt x="40920" y="62930"/>
                </a:lnTo>
                <a:lnTo>
                  <a:pt x="40940" y="62830"/>
                </a:lnTo>
                <a:lnTo>
                  <a:pt x="41050" y="62540"/>
                </a:lnTo>
                <a:lnTo>
                  <a:pt x="41070" y="62260"/>
                </a:lnTo>
                <a:lnTo>
                  <a:pt x="40990" y="62050"/>
                </a:lnTo>
                <a:lnTo>
                  <a:pt x="40560" y="61480"/>
                </a:lnTo>
                <a:lnTo>
                  <a:pt x="40450" y="61220"/>
                </a:lnTo>
                <a:lnTo>
                  <a:pt x="40390" y="61000"/>
                </a:lnTo>
                <a:lnTo>
                  <a:pt x="40380" y="60870"/>
                </a:lnTo>
                <a:lnTo>
                  <a:pt x="40420" y="60550"/>
                </a:lnTo>
                <a:lnTo>
                  <a:pt x="40950" y="60550"/>
                </a:lnTo>
                <a:lnTo>
                  <a:pt x="41060" y="60570"/>
                </a:lnTo>
                <a:lnTo>
                  <a:pt x="41160" y="60540"/>
                </a:lnTo>
                <a:lnTo>
                  <a:pt x="41170" y="60440"/>
                </a:lnTo>
                <a:lnTo>
                  <a:pt x="41150" y="60330"/>
                </a:lnTo>
                <a:lnTo>
                  <a:pt x="41160" y="60220"/>
                </a:lnTo>
                <a:lnTo>
                  <a:pt x="41240" y="60080"/>
                </a:lnTo>
                <a:lnTo>
                  <a:pt x="41230" y="60020"/>
                </a:lnTo>
                <a:lnTo>
                  <a:pt x="41210" y="59940"/>
                </a:lnTo>
                <a:lnTo>
                  <a:pt x="41220" y="59850"/>
                </a:lnTo>
                <a:lnTo>
                  <a:pt x="41320" y="59650"/>
                </a:lnTo>
                <a:lnTo>
                  <a:pt x="41380" y="59500"/>
                </a:lnTo>
                <a:lnTo>
                  <a:pt x="41480" y="59430"/>
                </a:lnTo>
                <a:lnTo>
                  <a:pt x="41650" y="59350"/>
                </a:lnTo>
                <a:lnTo>
                  <a:pt x="42000" y="59220"/>
                </a:lnTo>
                <a:lnTo>
                  <a:pt x="42250" y="59100"/>
                </a:lnTo>
                <a:lnTo>
                  <a:pt x="42300" y="59110"/>
                </a:lnTo>
                <a:lnTo>
                  <a:pt x="42360" y="59160"/>
                </a:lnTo>
                <a:lnTo>
                  <a:pt x="42460" y="59320"/>
                </a:lnTo>
                <a:lnTo>
                  <a:pt x="42570" y="59450"/>
                </a:lnTo>
                <a:lnTo>
                  <a:pt x="42800" y="59390"/>
                </a:lnTo>
                <a:lnTo>
                  <a:pt x="43530" y="59410"/>
                </a:lnTo>
                <a:lnTo>
                  <a:pt x="43590" y="59330"/>
                </a:lnTo>
                <a:lnTo>
                  <a:pt x="43660" y="59200"/>
                </a:lnTo>
                <a:lnTo>
                  <a:pt x="43630" y="59080"/>
                </a:lnTo>
                <a:lnTo>
                  <a:pt x="43600" y="59010"/>
                </a:lnTo>
                <a:lnTo>
                  <a:pt x="43490" y="58860"/>
                </a:lnTo>
                <a:lnTo>
                  <a:pt x="43980" y="58690"/>
                </a:lnTo>
                <a:lnTo>
                  <a:pt x="45800" y="58900"/>
                </a:lnTo>
                <a:lnTo>
                  <a:pt x="46350" y="58530"/>
                </a:lnTo>
                <a:lnTo>
                  <a:pt x="46550" y="58460"/>
                </a:lnTo>
                <a:lnTo>
                  <a:pt x="46740" y="58530"/>
                </a:lnTo>
                <a:lnTo>
                  <a:pt x="46800" y="58570"/>
                </a:lnTo>
                <a:lnTo>
                  <a:pt x="46880" y="58700"/>
                </a:lnTo>
                <a:lnTo>
                  <a:pt x="46800" y="58910"/>
                </a:lnTo>
                <a:lnTo>
                  <a:pt x="46790" y="58990"/>
                </a:lnTo>
                <a:lnTo>
                  <a:pt x="46790" y="59100"/>
                </a:lnTo>
                <a:lnTo>
                  <a:pt x="46860" y="59380"/>
                </a:lnTo>
                <a:lnTo>
                  <a:pt x="46870" y="59520"/>
                </a:lnTo>
                <a:lnTo>
                  <a:pt x="46870" y="59650"/>
                </a:lnTo>
                <a:lnTo>
                  <a:pt x="46800" y="59930"/>
                </a:lnTo>
                <a:lnTo>
                  <a:pt x="46800" y="60060"/>
                </a:lnTo>
                <a:lnTo>
                  <a:pt x="46900" y="60160"/>
                </a:lnTo>
                <a:lnTo>
                  <a:pt x="47220" y="60260"/>
                </a:lnTo>
                <a:lnTo>
                  <a:pt x="47580" y="60300"/>
                </a:lnTo>
                <a:lnTo>
                  <a:pt x="47850" y="60400"/>
                </a:lnTo>
                <a:lnTo>
                  <a:pt x="48060" y="60580"/>
                </a:lnTo>
                <a:lnTo>
                  <a:pt x="48610" y="61510"/>
                </a:lnTo>
                <a:lnTo>
                  <a:pt x="48810" y="61710"/>
                </a:lnTo>
                <a:lnTo>
                  <a:pt x="49060" y="61860"/>
                </a:lnTo>
                <a:lnTo>
                  <a:pt x="49580" y="62000"/>
                </a:lnTo>
                <a:lnTo>
                  <a:pt x="49830" y="62140"/>
                </a:lnTo>
                <a:lnTo>
                  <a:pt x="50000" y="62260"/>
                </a:lnTo>
                <a:lnTo>
                  <a:pt x="49790" y="62610"/>
                </a:lnTo>
                <a:lnTo>
                  <a:pt x="50300" y="62840"/>
                </a:lnTo>
                <a:lnTo>
                  <a:pt x="50510" y="62900"/>
                </a:lnTo>
                <a:lnTo>
                  <a:pt x="50850" y="62900"/>
                </a:lnTo>
                <a:lnTo>
                  <a:pt x="51040" y="62940"/>
                </a:lnTo>
                <a:lnTo>
                  <a:pt x="51210" y="63060"/>
                </a:lnTo>
                <a:lnTo>
                  <a:pt x="51300" y="63280"/>
                </a:lnTo>
                <a:lnTo>
                  <a:pt x="51350" y="63360"/>
                </a:lnTo>
                <a:lnTo>
                  <a:pt x="51530" y="63440"/>
                </a:lnTo>
                <a:lnTo>
                  <a:pt x="52260" y="63420"/>
                </a:lnTo>
                <a:lnTo>
                  <a:pt x="53150" y="63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