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Zabul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Zabul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2290" y="52810"/>
                </a:moveTo>
                <a:lnTo>
                  <a:pt x="52400" y="53160"/>
                </a:lnTo>
                <a:lnTo>
                  <a:pt x="52450" y="53440"/>
                </a:lnTo>
                <a:lnTo>
                  <a:pt x="52450" y="53500"/>
                </a:lnTo>
                <a:lnTo>
                  <a:pt x="52450" y="53520"/>
                </a:lnTo>
                <a:lnTo>
                  <a:pt x="52430" y="53590"/>
                </a:lnTo>
                <a:lnTo>
                  <a:pt x="52360" y="53790"/>
                </a:lnTo>
                <a:lnTo>
                  <a:pt x="52250" y="54050"/>
                </a:lnTo>
                <a:lnTo>
                  <a:pt x="52060" y="54340"/>
                </a:lnTo>
                <a:lnTo>
                  <a:pt x="52030" y="54400"/>
                </a:lnTo>
                <a:lnTo>
                  <a:pt x="52030" y="54440"/>
                </a:lnTo>
                <a:lnTo>
                  <a:pt x="52030" y="54490"/>
                </a:lnTo>
                <a:lnTo>
                  <a:pt x="52030" y="54600"/>
                </a:lnTo>
                <a:lnTo>
                  <a:pt x="52050" y="54750"/>
                </a:lnTo>
                <a:lnTo>
                  <a:pt x="52070" y="54820"/>
                </a:lnTo>
                <a:lnTo>
                  <a:pt x="52090" y="54890"/>
                </a:lnTo>
                <a:lnTo>
                  <a:pt x="52120" y="54960"/>
                </a:lnTo>
                <a:lnTo>
                  <a:pt x="52150" y="55020"/>
                </a:lnTo>
                <a:lnTo>
                  <a:pt x="52200" y="55070"/>
                </a:lnTo>
                <a:lnTo>
                  <a:pt x="52310" y="55160"/>
                </a:lnTo>
                <a:lnTo>
                  <a:pt x="52550" y="55300"/>
                </a:lnTo>
                <a:lnTo>
                  <a:pt x="52590" y="55340"/>
                </a:lnTo>
                <a:lnTo>
                  <a:pt x="52560" y="55390"/>
                </a:lnTo>
                <a:lnTo>
                  <a:pt x="52350" y="55590"/>
                </a:lnTo>
                <a:lnTo>
                  <a:pt x="52320" y="55650"/>
                </a:lnTo>
                <a:lnTo>
                  <a:pt x="52300" y="55810"/>
                </a:lnTo>
                <a:lnTo>
                  <a:pt x="52260" y="55860"/>
                </a:lnTo>
                <a:lnTo>
                  <a:pt x="51930" y="56050"/>
                </a:lnTo>
                <a:lnTo>
                  <a:pt x="51830" y="56130"/>
                </a:lnTo>
                <a:lnTo>
                  <a:pt x="51760" y="56230"/>
                </a:lnTo>
                <a:lnTo>
                  <a:pt x="51690" y="56270"/>
                </a:lnTo>
                <a:lnTo>
                  <a:pt x="51430" y="56280"/>
                </a:lnTo>
                <a:lnTo>
                  <a:pt x="51240" y="56250"/>
                </a:lnTo>
                <a:lnTo>
                  <a:pt x="51150" y="56260"/>
                </a:lnTo>
                <a:lnTo>
                  <a:pt x="50980" y="56340"/>
                </a:lnTo>
                <a:lnTo>
                  <a:pt x="50590" y="56780"/>
                </a:lnTo>
                <a:lnTo>
                  <a:pt x="50380" y="56930"/>
                </a:lnTo>
                <a:lnTo>
                  <a:pt x="50060" y="56770"/>
                </a:lnTo>
                <a:lnTo>
                  <a:pt x="50010" y="56760"/>
                </a:lnTo>
                <a:lnTo>
                  <a:pt x="49770" y="56730"/>
                </a:lnTo>
                <a:lnTo>
                  <a:pt x="49630" y="56740"/>
                </a:lnTo>
                <a:lnTo>
                  <a:pt x="49290" y="56860"/>
                </a:lnTo>
                <a:lnTo>
                  <a:pt x="49190" y="56890"/>
                </a:lnTo>
                <a:lnTo>
                  <a:pt x="49090" y="56900"/>
                </a:lnTo>
                <a:lnTo>
                  <a:pt x="48660" y="56880"/>
                </a:lnTo>
                <a:lnTo>
                  <a:pt x="48620" y="56880"/>
                </a:lnTo>
                <a:lnTo>
                  <a:pt x="48420" y="56930"/>
                </a:lnTo>
                <a:lnTo>
                  <a:pt x="48390" y="56930"/>
                </a:lnTo>
                <a:lnTo>
                  <a:pt x="48360" y="56930"/>
                </a:lnTo>
                <a:lnTo>
                  <a:pt x="48320" y="56920"/>
                </a:lnTo>
                <a:lnTo>
                  <a:pt x="48290" y="56910"/>
                </a:lnTo>
                <a:lnTo>
                  <a:pt x="48250" y="56900"/>
                </a:lnTo>
                <a:lnTo>
                  <a:pt x="48240" y="56880"/>
                </a:lnTo>
                <a:lnTo>
                  <a:pt x="48240" y="56840"/>
                </a:lnTo>
                <a:lnTo>
                  <a:pt x="48260" y="56790"/>
                </a:lnTo>
                <a:lnTo>
                  <a:pt x="48310" y="56690"/>
                </a:lnTo>
                <a:lnTo>
                  <a:pt x="48320" y="56660"/>
                </a:lnTo>
                <a:lnTo>
                  <a:pt x="48290" y="56540"/>
                </a:lnTo>
                <a:lnTo>
                  <a:pt x="48160" y="56300"/>
                </a:lnTo>
                <a:lnTo>
                  <a:pt x="47880" y="56130"/>
                </a:lnTo>
                <a:lnTo>
                  <a:pt x="47780" y="56110"/>
                </a:lnTo>
                <a:lnTo>
                  <a:pt x="47750" y="56120"/>
                </a:lnTo>
                <a:lnTo>
                  <a:pt x="47730" y="56150"/>
                </a:lnTo>
                <a:lnTo>
                  <a:pt x="47700" y="56240"/>
                </a:lnTo>
                <a:lnTo>
                  <a:pt x="47680" y="56260"/>
                </a:lnTo>
                <a:lnTo>
                  <a:pt x="47660" y="56270"/>
                </a:lnTo>
                <a:lnTo>
                  <a:pt x="47650" y="56270"/>
                </a:lnTo>
                <a:lnTo>
                  <a:pt x="47630" y="56270"/>
                </a:lnTo>
                <a:lnTo>
                  <a:pt x="47580" y="56250"/>
                </a:lnTo>
                <a:lnTo>
                  <a:pt x="47510" y="56210"/>
                </a:lnTo>
                <a:lnTo>
                  <a:pt x="47460" y="56180"/>
                </a:lnTo>
                <a:lnTo>
                  <a:pt x="47420" y="56120"/>
                </a:lnTo>
                <a:lnTo>
                  <a:pt x="47330" y="55930"/>
                </a:lnTo>
                <a:lnTo>
                  <a:pt x="47320" y="55920"/>
                </a:lnTo>
                <a:lnTo>
                  <a:pt x="47300" y="55910"/>
                </a:lnTo>
                <a:lnTo>
                  <a:pt x="47260" y="55890"/>
                </a:lnTo>
                <a:lnTo>
                  <a:pt x="47220" y="55880"/>
                </a:lnTo>
                <a:lnTo>
                  <a:pt x="47120" y="55870"/>
                </a:lnTo>
                <a:lnTo>
                  <a:pt x="47110" y="55860"/>
                </a:lnTo>
                <a:lnTo>
                  <a:pt x="47090" y="55830"/>
                </a:lnTo>
                <a:lnTo>
                  <a:pt x="47020" y="55610"/>
                </a:lnTo>
                <a:lnTo>
                  <a:pt x="46850" y="55320"/>
                </a:lnTo>
                <a:lnTo>
                  <a:pt x="46580" y="55420"/>
                </a:lnTo>
                <a:lnTo>
                  <a:pt x="46450" y="55500"/>
                </a:lnTo>
                <a:lnTo>
                  <a:pt x="46000" y="55630"/>
                </a:lnTo>
                <a:lnTo>
                  <a:pt x="45860" y="55650"/>
                </a:lnTo>
                <a:lnTo>
                  <a:pt x="45570" y="55590"/>
                </a:lnTo>
                <a:lnTo>
                  <a:pt x="45400" y="55550"/>
                </a:lnTo>
                <a:lnTo>
                  <a:pt x="45370" y="55540"/>
                </a:lnTo>
                <a:lnTo>
                  <a:pt x="45320" y="55530"/>
                </a:lnTo>
                <a:lnTo>
                  <a:pt x="45260" y="55500"/>
                </a:lnTo>
                <a:lnTo>
                  <a:pt x="45160" y="55430"/>
                </a:lnTo>
                <a:lnTo>
                  <a:pt x="45020" y="55350"/>
                </a:lnTo>
                <a:lnTo>
                  <a:pt x="44900" y="55260"/>
                </a:lnTo>
                <a:lnTo>
                  <a:pt x="44850" y="55200"/>
                </a:lnTo>
                <a:lnTo>
                  <a:pt x="44800" y="55160"/>
                </a:lnTo>
                <a:lnTo>
                  <a:pt x="44740" y="55130"/>
                </a:lnTo>
                <a:lnTo>
                  <a:pt x="44490" y="55050"/>
                </a:lnTo>
                <a:lnTo>
                  <a:pt x="44210" y="54910"/>
                </a:lnTo>
                <a:lnTo>
                  <a:pt x="44110" y="54810"/>
                </a:lnTo>
                <a:lnTo>
                  <a:pt x="43810" y="54560"/>
                </a:lnTo>
                <a:lnTo>
                  <a:pt x="43790" y="54530"/>
                </a:lnTo>
                <a:lnTo>
                  <a:pt x="43740" y="54470"/>
                </a:lnTo>
                <a:lnTo>
                  <a:pt x="43720" y="54460"/>
                </a:lnTo>
                <a:lnTo>
                  <a:pt x="43690" y="54470"/>
                </a:lnTo>
                <a:lnTo>
                  <a:pt x="43620" y="54550"/>
                </a:lnTo>
                <a:lnTo>
                  <a:pt x="42810" y="55220"/>
                </a:lnTo>
                <a:lnTo>
                  <a:pt x="42740" y="55250"/>
                </a:lnTo>
                <a:lnTo>
                  <a:pt x="42460" y="55310"/>
                </a:lnTo>
                <a:lnTo>
                  <a:pt x="42370" y="55310"/>
                </a:lnTo>
                <a:lnTo>
                  <a:pt x="42300" y="55300"/>
                </a:lnTo>
                <a:lnTo>
                  <a:pt x="42280" y="55280"/>
                </a:lnTo>
                <a:lnTo>
                  <a:pt x="42250" y="55270"/>
                </a:lnTo>
                <a:lnTo>
                  <a:pt x="42220" y="55270"/>
                </a:lnTo>
                <a:lnTo>
                  <a:pt x="42090" y="55300"/>
                </a:lnTo>
                <a:lnTo>
                  <a:pt x="41970" y="55350"/>
                </a:lnTo>
                <a:lnTo>
                  <a:pt x="41850" y="55420"/>
                </a:lnTo>
                <a:lnTo>
                  <a:pt x="41770" y="55480"/>
                </a:lnTo>
                <a:lnTo>
                  <a:pt x="41620" y="55640"/>
                </a:lnTo>
                <a:lnTo>
                  <a:pt x="41370" y="55820"/>
                </a:lnTo>
                <a:lnTo>
                  <a:pt x="41330" y="55820"/>
                </a:lnTo>
                <a:lnTo>
                  <a:pt x="41310" y="55810"/>
                </a:lnTo>
                <a:lnTo>
                  <a:pt x="40800" y="55280"/>
                </a:lnTo>
                <a:lnTo>
                  <a:pt x="40600" y="55140"/>
                </a:lnTo>
                <a:lnTo>
                  <a:pt x="40580" y="55120"/>
                </a:lnTo>
                <a:lnTo>
                  <a:pt x="40550" y="55090"/>
                </a:lnTo>
                <a:lnTo>
                  <a:pt x="40510" y="55010"/>
                </a:lnTo>
                <a:lnTo>
                  <a:pt x="40500" y="54960"/>
                </a:lnTo>
                <a:lnTo>
                  <a:pt x="40490" y="54770"/>
                </a:lnTo>
                <a:lnTo>
                  <a:pt x="40700" y="54570"/>
                </a:lnTo>
                <a:lnTo>
                  <a:pt x="40790" y="54510"/>
                </a:lnTo>
                <a:lnTo>
                  <a:pt x="40940" y="54430"/>
                </a:lnTo>
                <a:lnTo>
                  <a:pt x="41180" y="54360"/>
                </a:lnTo>
                <a:lnTo>
                  <a:pt x="41210" y="54340"/>
                </a:lnTo>
                <a:lnTo>
                  <a:pt x="41240" y="54320"/>
                </a:lnTo>
                <a:lnTo>
                  <a:pt x="41290" y="54250"/>
                </a:lnTo>
                <a:lnTo>
                  <a:pt x="41430" y="54070"/>
                </a:lnTo>
                <a:lnTo>
                  <a:pt x="41500" y="53880"/>
                </a:lnTo>
                <a:lnTo>
                  <a:pt x="41520" y="53830"/>
                </a:lnTo>
                <a:lnTo>
                  <a:pt x="41510" y="53640"/>
                </a:lnTo>
                <a:lnTo>
                  <a:pt x="41470" y="53480"/>
                </a:lnTo>
                <a:lnTo>
                  <a:pt x="41410" y="53430"/>
                </a:lnTo>
                <a:lnTo>
                  <a:pt x="41340" y="53390"/>
                </a:lnTo>
                <a:lnTo>
                  <a:pt x="41320" y="53360"/>
                </a:lnTo>
                <a:lnTo>
                  <a:pt x="41310" y="53330"/>
                </a:lnTo>
                <a:lnTo>
                  <a:pt x="41310" y="53280"/>
                </a:lnTo>
                <a:lnTo>
                  <a:pt x="41390" y="53090"/>
                </a:lnTo>
                <a:lnTo>
                  <a:pt x="41480" y="52930"/>
                </a:lnTo>
                <a:lnTo>
                  <a:pt x="41490" y="52890"/>
                </a:lnTo>
                <a:lnTo>
                  <a:pt x="41500" y="52850"/>
                </a:lnTo>
                <a:lnTo>
                  <a:pt x="41470" y="52690"/>
                </a:lnTo>
                <a:lnTo>
                  <a:pt x="41460" y="52520"/>
                </a:lnTo>
                <a:lnTo>
                  <a:pt x="41460" y="52500"/>
                </a:lnTo>
                <a:lnTo>
                  <a:pt x="41450" y="52490"/>
                </a:lnTo>
                <a:lnTo>
                  <a:pt x="41440" y="52440"/>
                </a:lnTo>
                <a:lnTo>
                  <a:pt x="41430" y="52340"/>
                </a:lnTo>
                <a:lnTo>
                  <a:pt x="41420" y="52300"/>
                </a:lnTo>
                <a:lnTo>
                  <a:pt x="41390" y="52230"/>
                </a:lnTo>
                <a:lnTo>
                  <a:pt x="41380" y="52170"/>
                </a:lnTo>
                <a:lnTo>
                  <a:pt x="41380" y="52110"/>
                </a:lnTo>
                <a:lnTo>
                  <a:pt x="41400" y="52020"/>
                </a:lnTo>
                <a:lnTo>
                  <a:pt x="41440" y="51950"/>
                </a:lnTo>
                <a:lnTo>
                  <a:pt x="41470" y="51900"/>
                </a:lnTo>
                <a:lnTo>
                  <a:pt x="41630" y="51740"/>
                </a:lnTo>
                <a:lnTo>
                  <a:pt x="41770" y="51620"/>
                </a:lnTo>
                <a:lnTo>
                  <a:pt x="41870" y="51490"/>
                </a:lnTo>
                <a:lnTo>
                  <a:pt x="41950" y="51360"/>
                </a:lnTo>
                <a:lnTo>
                  <a:pt x="41980" y="51290"/>
                </a:lnTo>
                <a:lnTo>
                  <a:pt x="42070" y="51050"/>
                </a:lnTo>
                <a:lnTo>
                  <a:pt x="42110" y="51000"/>
                </a:lnTo>
                <a:lnTo>
                  <a:pt x="42180" y="50950"/>
                </a:lnTo>
                <a:lnTo>
                  <a:pt x="42410" y="50830"/>
                </a:lnTo>
                <a:lnTo>
                  <a:pt x="42470" y="50790"/>
                </a:lnTo>
                <a:lnTo>
                  <a:pt x="42490" y="50770"/>
                </a:lnTo>
                <a:lnTo>
                  <a:pt x="42580" y="50620"/>
                </a:lnTo>
                <a:lnTo>
                  <a:pt x="42640" y="50500"/>
                </a:lnTo>
                <a:lnTo>
                  <a:pt x="42650" y="50460"/>
                </a:lnTo>
                <a:lnTo>
                  <a:pt x="42720" y="50120"/>
                </a:lnTo>
                <a:lnTo>
                  <a:pt x="42730" y="50080"/>
                </a:lnTo>
                <a:lnTo>
                  <a:pt x="42730" y="50040"/>
                </a:lnTo>
                <a:lnTo>
                  <a:pt x="42720" y="49910"/>
                </a:lnTo>
                <a:lnTo>
                  <a:pt x="42720" y="49870"/>
                </a:lnTo>
                <a:lnTo>
                  <a:pt x="42750" y="49800"/>
                </a:lnTo>
                <a:lnTo>
                  <a:pt x="42750" y="49760"/>
                </a:lnTo>
                <a:lnTo>
                  <a:pt x="42740" y="49720"/>
                </a:lnTo>
                <a:lnTo>
                  <a:pt x="42710" y="49680"/>
                </a:lnTo>
                <a:lnTo>
                  <a:pt x="42660" y="49660"/>
                </a:lnTo>
                <a:lnTo>
                  <a:pt x="42600" y="49640"/>
                </a:lnTo>
                <a:lnTo>
                  <a:pt x="42580" y="49620"/>
                </a:lnTo>
                <a:lnTo>
                  <a:pt x="42530" y="49580"/>
                </a:lnTo>
                <a:lnTo>
                  <a:pt x="42460" y="49540"/>
                </a:lnTo>
                <a:lnTo>
                  <a:pt x="42440" y="49520"/>
                </a:lnTo>
                <a:lnTo>
                  <a:pt x="42430" y="49500"/>
                </a:lnTo>
                <a:lnTo>
                  <a:pt x="42400" y="49450"/>
                </a:lnTo>
                <a:lnTo>
                  <a:pt x="42380" y="49420"/>
                </a:lnTo>
                <a:lnTo>
                  <a:pt x="42360" y="49400"/>
                </a:lnTo>
                <a:lnTo>
                  <a:pt x="42310" y="49400"/>
                </a:lnTo>
                <a:lnTo>
                  <a:pt x="42250" y="49410"/>
                </a:lnTo>
                <a:lnTo>
                  <a:pt x="42220" y="49410"/>
                </a:lnTo>
                <a:lnTo>
                  <a:pt x="42200" y="49400"/>
                </a:lnTo>
                <a:lnTo>
                  <a:pt x="42170" y="49390"/>
                </a:lnTo>
                <a:lnTo>
                  <a:pt x="42150" y="49390"/>
                </a:lnTo>
                <a:lnTo>
                  <a:pt x="42130" y="49400"/>
                </a:lnTo>
                <a:lnTo>
                  <a:pt x="42100" y="49420"/>
                </a:lnTo>
                <a:lnTo>
                  <a:pt x="42060" y="49480"/>
                </a:lnTo>
                <a:lnTo>
                  <a:pt x="42030" y="49530"/>
                </a:lnTo>
                <a:lnTo>
                  <a:pt x="41960" y="49710"/>
                </a:lnTo>
                <a:lnTo>
                  <a:pt x="41820" y="49910"/>
                </a:lnTo>
                <a:lnTo>
                  <a:pt x="41790" y="49940"/>
                </a:lnTo>
                <a:lnTo>
                  <a:pt x="41740" y="49960"/>
                </a:lnTo>
                <a:lnTo>
                  <a:pt x="41660" y="49960"/>
                </a:lnTo>
                <a:lnTo>
                  <a:pt x="41610" y="49960"/>
                </a:lnTo>
                <a:lnTo>
                  <a:pt x="41410" y="49880"/>
                </a:lnTo>
                <a:lnTo>
                  <a:pt x="41350" y="49790"/>
                </a:lnTo>
                <a:lnTo>
                  <a:pt x="41330" y="49740"/>
                </a:lnTo>
                <a:lnTo>
                  <a:pt x="41310" y="49700"/>
                </a:lnTo>
                <a:lnTo>
                  <a:pt x="41310" y="49670"/>
                </a:lnTo>
                <a:lnTo>
                  <a:pt x="41320" y="49630"/>
                </a:lnTo>
                <a:lnTo>
                  <a:pt x="41400" y="49470"/>
                </a:lnTo>
                <a:lnTo>
                  <a:pt x="41410" y="49400"/>
                </a:lnTo>
                <a:lnTo>
                  <a:pt x="41410" y="49330"/>
                </a:lnTo>
                <a:lnTo>
                  <a:pt x="41400" y="49280"/>
                </a:lnTo>
                <a:lnTo>
                  <a:pt x="41410" y="49230"/>
                </a:lnTo>
                <a:lnTo>
                  <a:pt x="41470" y="49150"/>
                </a:lnTo>
                <a:lnTo>
                  <a:pt x="41780" y="48800"/>
                </a:lnTo>
                <a:lnTo>
                  <a:pt x="41860" y="48690"/>
                </a:lnTo>
                <a:lnTo>
                  <a:pt x="41930" y="48560"/>
                </a:lnTo>
                <a:lnTo>
                  <a:pt x="41980" y="48510"/>
                </a:lnTo>
                <a:lnTo>
                  <a:pt x="42280" y="48360"/>
                </a:lnTo>
                <a:lnTo>
                  <a:pt x="42590" y="48320"/>
                </a:lnTo>
                <a:lnTo>
                  <a:pt x="42700" y="48230"/>
                </a:lnTo>
                <a:lnTo>
                  <a:pt x="42890" y="47870"/>
                </a:lnTo>
                <a:lnTo>
                  <a:pt x="43160" y="47840"/>
                </a:lnTo>
                <a:lnTo>
                  <a:pt x="43260" y="47850"/>
                </a:lnTo>
                <a:lnTo>
                  <a:pt x="43280" y="47870"/>
                </a:lnTo>
                <a:lnTo>
                  <a:pt x="43290" y="47890"/>
                </a:lnTo>
                <a:lnTo>
                  <a:pt x="43290" y="47930"/>
                </a:lnTo>
                <a:lnTo>
                  <a:pt x="43270" y="48000"/>
                </a:lnTo>
                <a:lnTo>
                  <a:pt x="43130" y="48430"/>
                </a:lnTo>
                <a:lnTo>
                  <a:pt x="43120" y="48480"/>
                </a:lnTo>
                <a:lnTo>
                  <a:pt x="43120" y="48510"/>
                </a:lnTo>
                <a:lnTo>
                  <a:pt x="43130" y="48540"/>
                </a:lnTo>
                <a:lnTo>
                  <a:pt x="43140" y="48550"/>
                </a:lnTo>
                <a:lnTo>
                  <a:pt x="43150" y="48560"/>
                </a:lnTo>
                <a:lnTo>
                  <a:pt x="43180" y="48580"/>
                </a:lnTo>
                <a:lnTo>
                  <a:pt x="43240" y="48580"/>
                </a:lnTo>
                <a:lnTo>
                  <a:pt x="43320" y="48560"/>
                </a:lnTo>
                <a:lnTo>
                  <a:pt x="43470" y="48480"/>
                </a:lnTo>
                <a:lnTo>
                  <a:pt x="43540" y="48440"/>
                </a:lnTo>
                <a:lnTo>
                  <a:pt x="43580" y="48380"/>
                </a:lnTo>
                <a:lnTo>
                  <a:pt x="43580" y="48330"/>
                </a:lnTo>
                <a:lnTo>
                  <a:pt x="43560" y="48250"/>
                </a:lnTo>
                <a:lnTo>
                  <a:pt x="43570" y="48210"/>
                </a:lnTo>
                <a:lnTo>
                  <a:pt x="43580" y="48180"/>
                </a:lnTo>
                <a:lnTo>
                  <a:pt x="43600" y="48140"/>
                </a:lnTo>
                <a:lnTo>
                  <a:pt x="43700" y="48000"/>
                </a:lnTo>
                <a:lnTo>
                  <a:pt x="43800" y="47910"/>
                </a:lnTo>
                <a:lnTo>
                  <a:pt x="43900" y="47820"/>
                </a:lnTo>
                <a:lnTo>
                  <a:pt x="44320" y="47560"/>
                </a:lnTo>
                <a:lnTo>
                  <a:pt x="44360" y="47520"/>
                </a:lnTo>
                <a:lnTo>
                  <a:pt x="44430" y="47480"/>
                </a:lnTo>
                <a:lnTo>
                  <a:pt x="44520" y="47460"/>
                </a:lnTo>
                <a:lnTo>
                  <a:pt x="44710" y="47440"/>
                </a:lnTo>
                <a:lnTo>
                  <a:pt x="44870" y="47450"/>
                </a:lnTo>
                <a:lnTo>
                  <a:pt x="44900" y="47440"/>
                </a:lnTo>
                <a:lnTo>
                  <a:pt x="44950" y="47420"/>
                </a:lnTo>
                <a:lnTo>
                  <a:pt x="45060" y="47330"/>
                </a:lnTo>
                <a:lnTo>
                  <a:pt x="45130" y="47320"/>
                </a:lnTo>
                <a:lnTo>
                  <a:pt x="45190" y="47340"/>
                </a:lnTo>
                <a:lnTo>
                  <a:pt x="45260" y="47390"/>
                </a:lnTo>
                <a:lnTo>
                  <a:pt x="45290" y="47400"/>
                </a:lnTo>
                <a:lnTo>
                  <a:pt x="45340" y="47410"/>
                </a:lnTo>
                <a:lnTo>
                  <a:pt x="45390" y="47420"/>
                </a:lnTo>
                <a:lnTo>
                  <a:pt x="45440" y="47410"/>
                </a:lnTo>
                <a:lnTo>
                  <a:pt x="45460" y="47400"/>
                </a:lnTo>
                <a:lnTo>
                  <a:pt x="45510" y="47370"/>
                </a:lnTo>
                <a:lnTo>
                  <a:pt x="45540" y="47360"/>
                </a:lnTo>
                <a:lnTo>
                  <a:pt x="45580" y="47340"/>
                </a:lnTo>
                <a:lnTo>
                  <a:pt x="45600" y="47300"/>
                </a:lnTo>
                <a:lnTo>
                  <a:pt x="45650" y="47230"/>
                </a:lnTo>
                <a:lnTo>
                  <a:pt x="45670" y="47190"/>
                </a:lnTo>
                <a:lnTo>
                  <a:pt x="45690" y="47110"/>
                </a:lnTo>
                <a:lnTo>
                  <a:pt x="45700" y="47050"/>
                </a:lnTo>
                <a:lnTo>
                  <a:pt x="45730" y="46610"/>
                </a:lnTo>
                <a:lnTo>
                  <a:pt x="45920" y="46610"/>
                </a:lnTo>
                <a:lnTo>
                  <a:pt x="45960" y="46590"/>
                </a:lnTo>
                <a:lnTo>
                  <a:pt x="46000" y="46560"/>
                </a:lnTo>
                <a:lnTo>
                  <a:pt x="46010" y="46530"/>
                </a:lnTo>
                <a:lnTo>
                  <a:pt x="46020" y="46490"/>
                </a:lnTo>
                <a:lnTo>
                  <a:pt x="46100" y="46340"/>
                </a:lnTo>
                <a:lnTo>
                  <a:pt x="46210" y="46190"/>
                </a:lnTo>
                <a:lnTo>
                  <a:pt x="46250" y="46120"/>
                </a:lnTo>
                <a:lnTo>
                  <a:pt x="46270" y="46060"/>
                </a:lnTo>
                <a:lnTo>
                  <a:pt x="46260" y="46030"/>
                </a:lnTo>
                <a:lnTo>
                  <a:pt x="46250" y="46000"/>
                </a:lnTo>
                <a:lnTo>
                  <a:pt x="46160" y="45870"/>
                </a:lnTo>
                <a:lnTo>
                  <a:pt x="46130" y="45810"/>
                </a:lnTo>
                <a:lnTo>
                  <a:pt x="46110" y="45760"/>
                </a:lnTo>
                <a:lnTo>
                  <a:pt x="46110" y="45690"/>
                </a:lnTo>
                <a:lnTo>
                  <a:pt x="46120" y="45650"/>
                </a:lnTo>
                <a:lnTo>
                  <a:pt x="46140" y="45630"/>
                </a:lnTo>
                <a:lnTo>
                  <a:pt x="46180" y="45610"/>
                </a:lnTo>
                <a:lnTo>
                  <a:pt x="46260" y="45580"/>
                </a:lnTo>
                <a:lnTo>
                  <a:pt x="46440" y="45570"/>
                </a:lnTo>
                <a:lnTo>
                  <a:pt x="46620" y="45610"/>
                </a:lnTo>
                <a:lnTo>
                  <a:pt x="46670" y="45630"/>
                </a:lnTo>
                <a:lnTo>
                  <a:pt x="46710" y="45660"/>
                </a:lnTo>
                <a:lnTo>
                  <a:pt x="46720" y="45690"/>
                </a:lnTo>
                <a:lnTo>
                  <a:pt x="46730" y="45720"/>
                </a:lnTo>
                <a:lnTo>
                  <a:pt x="46750" y="45870"/>
                </a:lnTo>
                <a:lnTo>
                  <a:pt x="46760" y="45940"/>
                </a:lnTo>
                <a:lnTo>
                  <a:pt x="46790" y="46010"/>
                </a:lnTo>
                <a:lnTo>
                  <a:pt x="46850" y="46110"/>
                </a:lnTo>
                <a:lnTo>
                  <a:pt x="46890" y="46150"/>
                </a:lnTo>
                <a:lnTo>
                  <a:pt x="46930" y="46170"/>
                </a:lnTo>
                <a:lnTo>
                  <a:pt x="46950" y="46170"/>
                </a:lnTo>
                <a:lnTo>
                  <a:pt x="47150" y="46140"/>
                </a:lnTo>
                <a:lnTo>
                  <a:pt x="47210" y="46140"/>
                </a:lnTo>
                <a:lnTo>
                  <a:pt x="47240" y="46150"/>
                </a:lnTo>
                <a:lnTo>
                  <a:pt x="47260" y="46160"/>
                </a:lnTo>
                <a:lnTo>
                  <a:pt x="47270" y="46190"/>
                </a:lnTo>
                <a:lnTo>
                  <a:pt x="47280" y="46210"/>
                </a:lnTo>
                <a:lnTo>
                  <a:pt x="47290" y="46240"/>
                </a:lnTo>
                <a:lnTo>
                  <a:pt x="47280" y="46290"/>
                </a:lnTo>
                <a:lnTo>
                  <a:pt x="47290" y="46320"/>
                </a:lnTo>
                <a:lnTo>
                  <a:pt x="47310" y="46340"/>
                </a:lnTo>
                <a:lnTo>
                  <a:pt x="47400" y="46370"/>
                </a:lnTo>
                <a:lnTo>
                  <a:pt x="47430" y="46390"/>
                </a:lnTo>
                <a:lnTo>
                  <a:pt x="47490" y="46450"/>
                </a:lnTo>
                <a:lnTo>
                  <a:pt x="47510" y="46460"/>
                </a:lnTo>
                <a:lnTo>
                  <a:pt x="47550" y="46460"/>
                </a:lnTo>
                <a:lnTo>
                  <a:pt x="47590" y="46450"/>
                </a:lnTo>
                <a:lnTo>
                  <a:pt x="47790" y="46450"/>
                </a:lnTo>
                <a:lnTo>
                  <a:pt x="47830" y="46440"/>
                </a:lnTo>
                <a:lnTo>
                  <a:pt x="47870" y="46420"/>
                </a:lnTo>
                <a:lnTo>
                  <a:pt x="47910" y="46400"/>
                </a:lnTo>
                <a:lnTo>
                  <a:pt x="47940" y="46370"/>
                </a:lnTo>
                <a:lnTo>
                  <a:pt x="47990" y="46290"/>
                </a:lnTo>
                <a:lnTo>
                  <a:pt x="48070" y="46170"/>
                </a:lnTo>
                <a:lnTo>
                  <a:pt x="48170" y="46040"/>
                </a:lnTo>
                <a:lnTo>
                  <a:pt x="48200" y="46020"/>
                </a:lnTo>
                <a:lnTo>
                  <a:pt x="48240" y="46000"/>
                </a:lnTo>
                <a:lnTo>
                  <a:pt x="48310" y="45990"/>
                </a:lnTo>
                <a:lnTo>
                  <a:pt x="48340" y="45990"/>
                </a:lnTo>
                <a:lnTo>
                  <a:pt x="48360" y="46010"/>
                </a:lnTo>
                <a:lnTo>
                  <a:pt x="48350" y="46040"/>
                </a:lnTo>
                <a:lnTo>
                  <a:pt x="48350" y="46060"/>
                </a:lnTo>
                <a:lnTo>
                  <a:pt x="48340" y="46080"/>
                </a:lnTo>
                <a:lnTo>
                  <a:pt x="48310" y="46120"/>
                </a:lnTo>
                <a:lnTo>
                  <a:pt x="48300" y="46150"/>
                </a:lnTo>
                <a:lnTo>
                  <a:pt x="48300" y="46170"/>
                </a:lnTo>
                <a:lnTo>
                  <a:pt x="48300" y="46180"/>
                </a:lnTo>
                <a:lnTo>
                  <a:pt x="48300" y="46190"/>
                </a:lnTo>
                <a:lnTo>
                  <a:pt x="48310" y="46200"/>
                </a:lnTo>
                <a:lnTo>
                  <a:pt x="48350" y="46240"/>
                </a:lnTo>
                <a:lnTo>
                  <a:pt x="48370" y="46280"/>
                </a:lnTo>
                <a:lnTo>
                  <a:pt x="48380" y="46300"/>
                </a:lnTo>
                <a:lnTo>
                  <a:pt x="48400" y="46330"/>
                </a:lnTo>
                <a:lnTo>
                  <a:pt x="48410" y="46370"/>
                </a:lnTo>
                <a:lnTo>
                  <a:pt x="48420" y="46420"/>
                </a:lnTo>
                <a:lnTo>
                  <a:pt x="48420" y="46470"/>
                </a:lnTo>
                <a:lnTo>
                  <a:pt x="48420" y="46500"/>
                </a:lnTo>
                <a:lnTo>
                  <a:pt x="48400" y="46540"/>
                </a:lnTo>
                <a:lnTo>
                  <a:pt x="48380" y="46570"/>
                </a:lnTo>
                <a:lnTo>
                  <a:pt x="48350" y="46600"/>
                </a:lnTo>
                <a:lnTo>
                  <a:pt x="48320" y="46620"/>
                </a:lnTo>
                <a:lnTo>
                  <a:pt x="48080" y="46760"/>
                </a:lnTo>
                <a:lnTo>
                  <a:pt x="48050" y="46780"/>
                </a:lnTo>
                <a:lnTo>
                  <a:pt x="48040" y="46820"/>
                </a:lnTo>
                <a:lnTo>
                  <a:pt x="48040" y="46860"/>
                </a:lnTo>
                <a:lnTo>
                  <a:pt x="48070" y="46920"/>
                </a:lnTo>
                <a:lnTo>
                  <a:pt x="48110" y="46950"/>
                </a:lnTo>
                <a:lnTo>
                  <a:pt x="48330" y="47040"/>
                </a:lnTo>
                <a:lnTo>
                  <a:pt x="48380" y="47080"/>
                </a:lnTo>
                <a:lnTo>
                  <a:pt x="48420" y="47120"/>
                </a:lnTo>
                <a:lnTo>
                  <a:pt x="48430" y="47150"/>
                </a:lnTo>
                <a:lnTo>
                  <a:pt x="48440" y="47170"/>
                </a:lnTo>
                <a:lnTo>
                  <a:pt x="48440" y="47200"/>
                </a:lnTo>
                <a:lnTo>
                  <a:pt x="48430" y="47210"/>
                </a:lnTo>
                <a:lnTo>
                  <a:pt x="48410" y="47230"/>
                </a:lnTo>
                <a:lnTo>
                  <a:pt x="48380" y="47240"/>
                </a:lnTo>
                <a:lnTo>
                  <a:pt x="48290" y="47240"/>
                </a:lnTo>
                <a:lnTo>
                  <a:pt x="48270" y="47250"/>
                </a:lnTo>
                <a:lnTo>
                  <a:pt x="48250" y="47270"/>
                </a:lnTo>
                <a:lnTo>
                  <a:pt x="48230" y="47300"/>
                </a:lnTo>
                <a:lnTo>
                  <a:pt x="48210" y="47330"/>
                </a:lnTo>
                <a:lnTo>
                  <a:pt x="48200" y="47370"/>
                </a:lnTo>
                <a:lnTo>
                  <a:pt x="48190" y="47400"/>
                </a:lnTo>
                <a:lnTo>
                  <a:pt x="48190" y="47480"/>
                </a:lnTo>
                <a:lnTo>
                  <a:pt x="48220" y="47570"/>
                </a:lnTo>
                <a:lnTo>
                  <a:pt x="48390" y="47820"/>
                </a:lnTo>
                <a:lnTo>
                  <a:pt x="48550" y="47970"/>
                </a:lnTo>
                <a:lnTo>
                  <a:pt x="48570" y="47990"/>
                </a:lnTo>
                <a:lnTo>
                  <a:pt x="48580" y="48060"/>
                </a:lnTo>
                <a:lnTo>
                  <a:pt x="48600" y="48090"/>
                </a:lnTo>
                <a:lnTo>
                  <a:pt x="49560" y="49050"/>
                </a:lnTo>
                <a:lnTo>
                  <a:pt x="49620" y="49100"/>
                </a:lnTo>
                <a:lnTo>
                  <a:pt x="49830" y="49190"/>
                </a:lnTo>
                <a:lnTo>
                  <a:pt x="49850" y="49210"/>
                </a:lnTo>
                <a:lnTo>
                  <a:pt x="49840" y="49230"/>
                </a:lnTo>
                <a:lnTo>
                  <a:pt x="49410" y="49710"/>
                </a:lnTo>
                <a:lnTo>
                  <a:pt x="49810" y="50010"/>
                </a:lnTo>
                <a:lnTo>
                  <a:pt x="49910" y="50130"/>
                </a:lnTo>
                <a:lnTo>
                  <a:pt x="49970" y="50390"/>
                </a:lnTo>
                <a:lnTo>
                  <a:pt x="49980" y="50410"/>
                </a:lnTo>
                <a:lnTo>
                  <a:pt x="50000" y="50420"/>
                </a:lnTo>
                <a:lnTo>
                  <a:pt x="50240" y="50460"/>
                </a:lnTo>
                <a:lnTo>
                  <a:pt x="50290" y="50480"/>
                </a:lnTo>
                <a:lnTo>
                  <a:pt x="50500" y="50620"/>
                </a:lnTo>
                <a:lnTo>
                  <a:pt x="50550" y="50670"/>
                </a:lnTo>
                <a:lnTo>
                  <a:pt x="50590" y="50720"/>
                </a:lnTo>
                <a:lnTo>
                  <a:pt x="50590" y="50760"/>
                </a:lnTo>
                <a:lnTo>
                  <a:pt x="50580" y="50800"/>
                </a:lnTo>
                <a:lnTo>
                  <a:pt x="50570" y="50840"/>
                </a:lnTo>
                <a:lnTo>
                  <a:pt x="50540" y="50890"/>
                </a:lnTo>
                <a:lnTo>
                  <a:pt x="50450" y="50980"/>
                </a:lnTo>
                <a:lnTo>
                  <a:pt x="50350" y="51080"/>
                </a:lnTo>
                <a:lnTo>
                  <a:pt x="50230" y="51160"/>
                </a:lnTo>
                <a:lnTo>
                  <a:pt x="50060" y="51240"/>
                </a:lnTo>
                <a:lnTo>
                  <a:pt x="50030" y="51250"/>
                </a:lnTo>
                <a:lnTo>
                  <a:pt x="50000" y="51250"/>
                </a:lnTo>
                <a:lnTo>
                  <a:pt x="49980" y="51250"/>
                </a:lnTo>
                <a:lnTo>
                  <a:pt x="49920" y="51240"/>
                </a:lnTo>
                <a:lnTo>
                  <a:pt x="49820" y="51210"/>
                </a:lnTo>
                <a:lnTo>
                  <a:pt x="49800" y="51210"/>
                </a:lnTo>
                <a:lnTo>
                  <a:pt x="49780" y="51220"/>
                </a:lnTo>
                <a:lnTo>
                  <a:pt x="49760" y="51230"/>
                </a:lnTo>
                <a:lnTo>
                  <a:pt x="49730" y="51260"/>
                </a:lnTo>
                <a:lnTo>
                  <a:pt x="49690" y="51300"/>
                </a:lnTo>
                <a:lnTo>
                  <a:pt x="49660" y="51370"/>
                </a:lnTo>
                <a:lnTo>
                  <a:pt x="49630" y="51450"/>
                </a:lnTo>
                <a:lnTo>
                  <a:pt x="49620" y="51560"/>
                </a:lnTo>
                <a:lnTo>
                  <a:pt x="49630" y="51620"/>
                </a:lnTo>
                <a:lnTo>
                  <a:pt x="49650" y="51670"/>
                </a:lnTo>
                <a:lnTo>
                  <a:pt x="49680" y="51680"/>
                </a:lnTo>
                <a:lnTo>
                  <a:pt x="49700" y="51690"/>
                </a:lnTo>
                <a:lnTo>
                  <a:pt x="49730" y="51690"/>
                </a:lnTo>
                <a:lnTo>
                  <a:pt x="49910" y="51630"/>
                </a:lnTo>
                <a:lnTo>
                  <a:pt x="49940" y="51630"/>
                </a:lnTo>
                <a:lnTo>
                  <a:pt x="49970" y="51630"/>
                </a:lnTo>
                <a:lnTo>
                  <a:pt x="49990" y="51630"/>
                </a:lnTo>
                <a:lnTo>
                  <a:pt x="50020" y="51640"/>
                </a:lnTo>
                <a:lnTo>
                  <a:pt x="50070" y="51670"/>
                </a:lnTo>
                <a:lnTo>
                  <a:pt x="50120" y="51720"/>
                </a:lnTo>
                <a:lnTo>
                  <a:pt x="50190" y="51810"/>
                </a:lnTo>
                <a:lnTo>
                  <a:pt x="50210" y="51880"/>
                </a:lnTo>
                <a:lnTo>
                  <a:pt x="50220" y="51940"/>
                </a:lnTo>
                <a:lnTo>
                  <a:pt x="50180" y="52230"/>
                </a:lnTo>
                <a:lnTo>
                  <a:pt x="50170" y="52300"/>
                </a:lnTo>
                <a:lnTo>
                  <a:pt x="50180" y="52340"/>
                </a:lnTo>
                <a:lnTo>
                  <a:pt x="50200" y="52360"/>
                </a:lnTo>
                <a:lnTo>
                  <a:pt x="50270" y="52410"/>
                </a:lnTo>
                <a:lnTo>
                  <a:pt x="50360" y="52470"/>
                </a:lnTo>
                <a:lnTo>
                  <a:pt x="50400" y="52490"/>
                </a:lnTo>
                <a:lnTo>
                  <a:pt x="50790" y="52540"/>
                </a:lnTo>
                <a:lnTo>
                  <a:pt x="50910" y="52580"/>
                </a:lnTo>
                <a:lnTo>
                  <a:pt x="50990" y="52620"/>
                </a:lnTo>
                <a:lnTo>
                  <a:pt x="51120" y="52720"/>
                </a:lnTo>
                <a:lnTo>
                  <a:pt x="51290" y="52830"/>
                </a:lnTo>
                <a:lnTo>
                  <a:pt x="51390" y="52920"/>
                </a:lnTo>
                <a:lnTo>
                  <a:pt x="51470" y="52980"/>
                </a:lnTo>
                <a:lnTo>
                  <a:pt x="51530" y="53000"/>
                </a:lnTo>
                <a:lnTo>
                  <a:pt x="51590" y="53010"/>
                </a:lnTo>
                <a:lnTo>
                  <a:pt x="52000" y="53000"/>
                </a:lnTo>
                <a:lnTo>
                  <a:pt x="52040" y="52980"/>
                </a:lnTo>
                <a:lnTo>
                  <a:pt x="52290" y="5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