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Wardak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Wardak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6460" y="40090"/>
                </a:moveTo>
                <a:lnTo>
                  <a:pt x="56310" y="40240"/>
                </a:lnTo>
                <a:lnTo>
                  <a:pt x="56040" y="40570"/>
                </a:lnTo>
                <a:lnTo>
                  <a:pt x="56000" y="40600"/>
                </a:lnTo>
                <a:lnTo>
                  <a:pt x="55470" y="40920"/>
                </a:lnTo>
                <a:lnTo>
                  <a:pt x="55410" y="40940"/>
                </a:lnTo>
                <a:lnTo>
                  <a:pt x="55310" y="40950"/>
                </a:lnTo>
                <a:lnTo>
                  <a:pt x="55240" y="40950"/>
                </a:lnTo>
                <a:lnTo>
                  <a:pt x="54990" y="40890"/>
                </a:lnTo>
                <a:lnTo>
                  <a:pt x="54910" y="40850"/>
                </a:lnTo>
                <a:lnTo>
                  <a:pt x="54850" y="40810"/>
                </a:lnTo>
                <a:lnTo>
                  <a:pt x="54840" y="40790"/>
                </a:lnTo>
                <a:lnTo>
                  <a:pt x="54830" y="40780"/>
                </a:lnTo>
                <a:lnTo>
                  <a:pt x="54820" y="40730"/>
                </a:lnTo>
                <a:lnTo>
                  <a:pt x="54820" y="40660"/>
                </a:lnTo>
                <a:lnTo>
                  <a:pt x="54850" y="40540"/>
                </a:lnTo>
                <a:lnTo>
                  <a:pt x="54900" y="40380"/>
                </a:lnTo>
                <a:lnTo>
                  <a:pt x="54910" y="40330"/>
                </a:lnTo>
                <a:lnTo>
                  <a:pt x="54910" y="40280"/>
                </a:lnTo>
                <a:lnTo>
                  <a:pt x="54850" y="40120"/>
                </a:lnTo>
                <a:lnTo>
                  <a:pt x="54710" y="40120"/>
                </a:lnTo>
                <a:lnTo>
                  <a:pt x="54650" y="40130"/>
                </a:lnTo>
                <a:lnTo>
                  <a:pt x="54590" y="40140"/>
                </a:lnTo>
                <a:lnTo>
                  <a:pt x="54560" y="40140"/>
                </a:lnTo>
                <a:lnTo>
                  <a:pt x="54520" y="40120"/>
                </a:lnTo>
                <a:lnTo>
                  <a:pt x="54480" y="40080"/>
                </a:lnTo>
                <a:lnTo>
                  <a:pt x="53940" y="39510"/>
                </a:lnTo>
                <a:lnTo>
                  <a:pt x="53920" y="39480"/>
                </a:lnTo>
                <a:lnTo>
                  <a:pt x="53820" y="39380"/>
                </a:lnTo>
                <a:lnTo>
                  <a:pt x="53520" y="39190"/>
                </a:lnTo>
                <a:lnTo>
                  <a:pt x="53460" y="39070"/>
                </a:lnTo>
                <a:lnTo>
                  <a:pt x="53420" y="39050"/>
                </a:lnTo>
                <a:lnTo>
                  <a:pt x="53030" y="38890"/>
                </a:lnTo>
                <a:lnTo>
                  <a:pt x="52950" y="38870"/>
                </a:lnTo>
                <a:lnTo>
                  <a:pt x="52890" y="38820"/>
                </a:lnTo>
                <a:lnTo>
                  <a:pt x="52840" y="38690"/>
                </a:lnTo>
                <a:lnTo>
                  <a:pt x="52840" y="38590"/>
                </a:lnTo>
                <a:lnTo>
                  <a:pt x="52780" y="38400"/>
                </a:lnTo>
                <a:lnTo>
                  <a:pt x="52770" y="38320"/>
                </a:lnTo>
                <a:lnTo>
                  <a:pt x="52760" y="38260"/>
                </a:lnTo>
                <a:lnTo>
                  <a:pt x="52770" y="38210"/>
                </a:lnTo>
                <a:lnTo>
                  <a:pt x="52770" y="38150"/>
                </a:lnTo>
                <a:lnTo>
                  <a:pt x="52770" y="38090"/>
                </a:lnTo>
                <a:lnTo>
                  <a:pt x="52750" y="38010"/>
                </a:lnTo>
                <a:lnTo>
                  <a:pt x="52740" y="37940"/>
                </a:lnTo>
                <a:lnTo>
                  <a:pt x="52740" y="37880"/>
                </a:lnTo>
                <a:lnTo>
                  <a:pt x="52750" y="37770"/>
                </a:lnTo>
                <a:lnTo>
                  <a:pt x="52740" y="37710"/>
                </a:lnTo>
                <a:lnTo>
                  <a:pt x="52680" y="37370"/>
                </a:lnTo>
                <a:lnTo>
                  <a:pt x="52650" y="37300"/>
                </a:lnTo>
                <a:lnTo>
                  <a:pt x="52600" y="37220"/>
                </a:lnTo>
                <a:lnTo>
                  <a:pt x="52410" y="37040"/>
                </a:lnTo>
                <a:lnTo>
                  <a:pt x="52310" y="36980"/>
                </a:lnTo>
                <a:lnTo>
                  <a:pt x="52170" y="36940"/>
                </a:lnTo>
                <a:lnTo>
                  <a:pt x="52080" y="37000"/>
                </a:lnTo>
                <a:lnTo>
                  <a:pt x="52060" y="37020"/>
                </a:lnTo>
                <a:lnTo>
                  <a:pt x="52020" y="37040"/>
                </a:lnTo>
                <a:lnTo>
                  <a:pt x="51990" y="37060"/>
                </a:lnTo>
                <a:lnTo>
                  <a:pt x="51890" y="37130"/>
                </a:lnTo>
                <a:lnTo>
                  <a:pt x="51710" y="37230"/>
                </a:lnTo>
                <a:lnTo>
                  <a:pt x="51310" y="37370"/>
                </a:lnTo>
                <a:lnTo>
                  <a:pt x="51210" y="37390"/>
                </a:lnTo>
                <a:lnTo>
                  <a:pt x="51130" y="37390"/>
                </a:lnTo>
                <a:lnTo>
                  <a:pt x="50840" y="37370"/>
                </a:lnTo>
                <a:lnTo>
                  <a:pt x="50750" y="37350"/>
                </a:lnTo>
                <a:lnTo>
                  <a:pt x="50690" y="37320"/>
                </a:lnTo>
                <a:lnTo>
                  <a:pt x="50530" y="37170"/>
                </a:lnTo>
                <a:lnTo>
                  <a:pt x="50330" y="37030"/>
                </a:lnTo>
                <a:lnTo>
                  <a:pt x="50100" y="36940"/>
                </a:lnTo>
                <a:lnTo>
                  <a:pt x="49900" y="36900"/>
                </a:lnTo>
                <a:lnTo>
                  <a:pt x="49740" y="36900"/>
                </a:lnTo>
                <a:lnTo>
                  <a:pt x="49320" y="36990"/>
                </a:lnTo>
                <a:lnTo>
                  <a:pt x="49260" y="37010"/>
                </a:lnTo>
                <a:lnTo>
                  <a:pt x="49210" y="37040"/>
                </a:lnTo>
                <a:lnTo>
                  <a:pt x="49130" y="37110"/>
                </a:lnTo>
                <a:lnTo>
                  <a:pt x="49090" y="37150"/>
                </a:lnTo>
                <a:lnTo>
                  <a:pt x="49060" y="37190"/>
                </a:lnTo>
                <a:lnTo>
                  <a:pt x="49020" y="37360"/>
                </a:lnTo>
                <a:lnTo>
                  <a:pt x="49010" y="37380"/>
                </a:lnTo>
                <a:lnTo>
                  <a:pt x="48980" y="37410"/>
                </a:lnTo>
                <a:lnTo>
                  <a:pt x="48780" y="37470"/>
                </a:lnTo>
                <a:lnTo>
                  <a:pt x="48680" y="37480"/>
                </a:lnTo>
                <a:lnTo>
                  <a:pt x="48380" y="37440"/>
                </a:lnTo>
                <a:lnTo>
                  <a:pt x="48270" y="37330"/>
                </a:lnTo>
                <a:lnTo>
                  <a:pt x="48240" y="37260"/>
                </a:lnTo>
                <a:lnTo>
                  <a:pt x="48240" y="37180"/>
                </a:lnTo>
                <a:lnTo>
                  <a:pt x="48280" y="37030"/>
                </a:lnTo>
                <a:lnTo>
                  <a:pt x="48320" y="36960"/>
                </a:lnTo>
                <a:lnTo>
                  <a:pt x="48370" y="36920"/>
                </a:lnTo>
                <a:lnTo>
                  <a:pt x="48870" y="36730"/>
                </a:lnTo>
                <a:lnTo>
                  <a:pt x="48900" y="36700"/>
                </a:lnTo>
                <a:lnTo>
                  <a:pt x="48920" y="36680"/>
                </a:lnTo>
                <a:lnTo>
                  <a:pt x="48940" y="36610"/>
                </a:lnTo>
                <a:lnTo>
                  <a:pt x="48960" y="36560"/>
                </a:lnTo>
                <a:lnTo>
                  <a:pt x="49050" y="36440"/>
                </a:lnTo>
                <a:lnTo>
                  <a:pt x="49120" y="36370"/>
                </a:lnTo>
                <a:lnTo>
                  <a:pt x="49090" y="36330"/>
                </a:lnTo>
                <a:lnTo>
                  <a:pt x="49020" y="36270"/>
                </a:lnTo>
                <a:lnTo>
                  <a:pt x="48400" y="35990"/>
                </a:lnTo>
                <a:lnTo>
                  <a:pt x="48320" y="35970"/>
                </a:lnTo>
                <a:lnTo>
                  <a:pt x="48120" y="35940"/>
                </a:lnTo>
                <a:lnTo>
                  <a:pt x="48080" y="35930"/>
                </a:lnTo>
                <a:lnTo>
                  <a:pt x="48060" y="35910"/>
                </a:lnTo>
                <a:lnTo>
                  <a:pt x="48060" y="35870"/>
                </a:lnTo>
                <a:lnTo>
                  <a:pt x="48080" y="35840"/>
                </a:lnTo>
                <a:lnTo>
                  <a:pt x="48220" y="35760"/>
                </a:lnTo>
                <a:lnTo>
                  <a:pt x="48270" y="35740"/>
                </a:lnTo>
                <a:lnTo>
                  <a:pt x="48290" y="35730"/>
                </a:lnTo>
                <a:lnTo>
                  <a:pt x="48320" y="35720"/>
                </a:lnTo>
                <a:lnTo>
                  <a:pt x="48340" y="35690"/>
                </a:lnTo>
                <a:lnTo>
                  <a:pt x="48350" y="35660"/>
                </a:lnTo>
                <a:lnTo>
                  <a:pt x="48360" y="35620"/>
                </a:lnTo>
                <a:lnTo>
                  <a:pt x="48360" y="35570"/>
                </a:lnTo>
                <a:lnTo>
                  <a:pt x="48360" y="35520"/>
                </a:lnTo>
                <a:lnTo>
                  <a:pt x="48340" y="35470"/>
                </a:lnTo>
                <a:lnTo>
                  <a:pt x="48310" y="35420"/>
                </a:lnTo>
                <a:lnTo>
                  <a:pt x="48240" y="35370"/>
                </a:lnTo>
                <a:lnTo>
                  <a:pt x="48190" y="35350"/>
                </a:lnTo>
                <a:lnTo>
                  <a:pt x="48120" y="35350"/>
                </a:lnTo>
                <a:lnTo>
                  <a:pt x="47840" y="35360"/>
                </a:lnTo>
                <a:lnTo>
                  <a:pt x="47400" y="35320"/>
                </a:lnTo>
                <a:lnTo>
                  <a:pt x="47360" y="35300"/>
                </a:lnTo>
                <a:lnTo>
                  <a:pt x="47320" y="35280"/>
                </a:lnTo>
                <a:lnTo>
                  <a:pt x="47280" y="35250"/>
                </a:lnTo>
                <a:lnTo>
                  <a:pt x="47240" y="35200"/>
                </a:lnTo>
                <a:lnTo>
                  <a:pt x="47230" y="35140"/>
                </a:lnTo>
                <a:lnTo>
                  <a:pt x="47220" y="35040"/>
                </a:lnTo>
                <a:lnTo>
                  <a:pt x="47260" y="34920"/>
                </a:lnTo>
                <a:lnTo>
                  <a:pt x="47300" y="34850"/>
                </a:lnTo>
                <a:lnTo>
                  <a:pt x="47330" y="34790"/>
                </a:lnTo>
                <a:lnTo>
                  <a:pt x="47360" y="34750"/>
                </a:lnTo>
                <a:lnTo>
                  <a:pt x="47390" y="34710"/>
                </a:lnTo>
                <a:lnTo>
                  <a:pt x="47430" y="34690"/>
                </a:lnTo>
                <a:lnTo>
                  <a:pt x="47470" y="34670"/>
                </a:lnTo>
                <a:lnTo>
                  <a:pt x="47640" y="34650"/>
                </a:lnTo>
                <a:lnTo>
                  <a:pt x="47680" y="34650"/>
                </a:lnTo>
                <a:lnTo>
                  <a:pt x="47710" y="34630"/>
                </a:lnTo>
                <a:lnTo>
                  <a:pt x="47820" y="34540"/>
                </a:lnTo>
                <a:lnTo>
                  <a:pt x="47840" y="34510"/>
                </a:lnTo>
                <a:lnTo>
                  <a:pt x="47850" y="34470"/>
                </a:lnTo>
                <a:lnTo>
                  <a:pt x="47860" y="34330"/>
                </a:lnTo>
                <a:lnTo>
                  <a:pt x="47840" y="34270"/>
                </a:lnTo>
                <a:lnTo>
                  <a:pt x="47810" y="34220"/>
                </a:lnTo>
                <a:lnTo>
                  <a:pt x="47620" y="34060"/>
                </a:lnTo>
                <a:lnTo>
                  <a:pt x="47550" y="33960"/>
                </a:lnTo>
                <a:lnTo>
                  <a:pt x="47490" y="33750"/>
                </a:lnTo>
                <a:lnTo>
                  <a:pt x="47520" y="33670"/>
                </a:lnTo>
                <a:lnTo>
                  <a:pt x="47540" y="33640"/>
                </a:lnTo>
                <a:lnTo>
                  <a:pt x="47610" y="33610"/>
                </a:lnTo>
                <a:lnTo>
                  <a:pt x="47660" y="33590"/>
                </a:lnTo>
                <a:lnTo>
                  <a:pt x="48010" y="33540"/>
                </a:lnTo>
                <a:lnTo>
                  <a:pt x="48560" y="33430"/>
                </a:lnTo>
                <a:lnTo>
                  <a:pt x="48600" y="33410"/>
                </a:lnTo>
                <a:lnTo>
                  <a:pt x="48780" y="33300"/>
                </a:lnTo>
                <a:lnTo>
                  <a:pt x="48820" y="33290"/>
                </a:lnTo>
                <a:lnTo>
                  <a:pt x="48860" y="33280"/>
                </a:lnTo>
                <a:lnTo>
                  <a:pt x="48920" y="33290"/>
                </a:lnTo>
                <a:lnTo>
                  <a:pt x="48990" y="33320"/>
                </a:lnTo>
                <a:lnTo>
                  <a:pt x="49110" y="33370"/>
                </a:lnTo>
                <a:lnTo>
                  <a:pt x="49160" y="33410"/>
                </a:lnTo>
                <a:lnTo>
                  <a:pt x="49190" y="33450"/>
                </a:lnTo>
                <a:lnTo>
                  <a:pt x="49220" y="33480"/>
                </a:lnTo>
                <a:lnTo>
                  <a:pt x="49270" y="33500"/>
                </a:lnTo>
                <a:lnTo>
                  <a:pt x="49470" y="33510"/>
                </a:lnTo>
                <a:lnTo>
                  <a:pt x="49590" y="33550"/>
                </a:lnTo>
                <a:lnTo>
                  <a:pt x="49690" y="33570"/>
                </a:lnTo>
                <a:lnTo>
                  <a:pt x="49870" y="33570"/>
                </a:lnTo>
                <a:lnTo>
                  <a:pt x="50110" y="33540"/>
                </a:lnTo>
                <a:lnTo>
                  <a:pt x="50260" y="33560"/>
                </a:lnTo>
                <a:lnTo>
                  <a:pt x="51420" y="33890"/>
                </a:lnTo>
                <a:lnTo>
                  <a:pt x="51810" y="33940"/>
                </a:lnTo>
                <a:lnTo>
                  <a:pt x="51950" y="33640"/>
                </a:lnTo>
                <a:lnTo>
                  <a:pt x="51980" y="33540"/>
                </a:lnTo>
                <a:lnTo>
                  <a:pt x="52010" y="33500"/>
                </a:lnTo>
                <a:lnTo>
                  <a:pt x="52130" y="33360"/>
                </a:lnTo>
                <a:lnTo>
                  <a:pt x="52170" y="33290"/>
                </a:lnTo>
                <a:lnTo>
                  <a:pt x="52220" y="33250"/>
                </a:lnTo>
                <a:lnTo>
                  <a:pt x="52260" y="33220"/>
                </a:lnTo>
                <a:lnTo>
                  <a:pt x="52330" y="33200"/>
                </a:lnTo>
                <a:lnTo>
                  <a:pt x="52390" y="33200"/>
                </a:lnTo>
                <a:lnTo>
                  <a:pt x="52440" y="33210"/>
                </a:lnTo>
                <a:lnTo>
                  <a:pt x="52510" y="33250"/>
                </a:lnTo>
                <a:lnTo>
                  <a:pt x="52560" y="33230"/>
                </a:lnTo>
                <a:lnTo>
                  <a:pt x="52630" y="33180"/>
                </a:lnTo>
                <a:lnTo>
                  <a:pt x="52760" y="33030"/>
                </a:lnTo>
                <a:lnTo>
                  <a:pt x="52850" y="32880"/>
                </a:lnTo>
                <a:lnTo>
                  <a:pt x="53030" y="32750"/>
                </a:lnTo>
                <a:lnTo>
                  <a:pt x="53750" y="32370"/>
                </a:lnTo>
                <a:lnTo>
                  <a:pt x="53800" y="32510"/>
                </a:lnTo>
                <a:lnTo>
                  <a:pt x="53810" y="32670"/>
                </a:lnTo>
                <a:lnTo>
                  <a:pt x="53830" y="32750"/>
                </a:lnTo>
                <a:lnTo>
                  <a:pt x="53860" y="32810"/>
                </a:lnTo>
                <a:lnTo>
                  <a:pt x="54190" y="33140"/>
                </a:lnTo>
                <a:lnTo>
                  <a:pt x="54220" y="33220"/>
                </a:lnTo>
                <a:lnTo>
                  <a:pt x="54240" y="33280"/>
                </a:lnTo>
                <a:lnTo>
                  <a:pt x="54250" y="33390"/>
                </a:lnTo>
                <a:lnTo>
                  <a:pt x="54290" y="33620"/>
                </a:lnTo>
                <a:lnTo>
                  <a:pt x="54310" y="33650"/>
                </a:lnTo>
                <a:lnTo>
                  <a:pt x="54340" y="33690"/>
                </a:lnTo>
                <a:lnTo>
                  <a:pt x="54370" y="33700"/>
                </a:lnTo>
                <a:lnTo>
                  <a:pt x="54490" y="33720"/>
                </a:lnTo>
                <a:lnTo>
                  <a:pt x="54540" y="33710"/>
                </a:lnTo>
                <a:lnTo>
                  <a:pt x="54570" y="33700"/>
                </a:lnTo>
                <a:lnTo>
                  <a:pt x="54620" y="33640"/>
                </a:lnTo>
                <a:lnTo>
                  <a:pt x="54660" y="33620"/>
                </a:lnTo>
                <a:lnTo>
                  <a:pt x="54760" y="33590"/>
                </a:lnTo>
                <a:lnTo>
                  <a:pt x="54950" y="33490"/>
                </a:lnTo>
                <a:lnTo>
                  <a:pt x="55330" y="33240"/>
                </a:lnTo>
                <a:lnTo>
                  <a:pt x="55420" y="33210"/>
                </a:lnTo>
                <a:lnTo>
                  <a:pt x="55480" y="33200"/>
                </a:lnTo>
                <a:lnTo>
                  <a:pt x="55940" y="33320"/>
                </a:lnTo>
                <a:lnTo>
                  <a:pt x="56030" y="33360"/>
                </a:lnTo>
                <a:lnTo>
                  <a:pt x="56140" y="33390"/>
                </a:lnTo>
                <a:lnTo>
                  <a:pt x="56170" y="33400"/>
                </a:lnTo>
                <a:lnTo>
                  <a:pt x="56200" y="33420"/>
                </a:lnTo>
                <a:lnTo>
                  <a:pt x="56320" y="33510"/>
                </a:lnTo>
                <a:lnTo>
                  <a:pt x="56410" y="33540"/>
                </a:lnTo>
                <a:lnTo>
                  <a:pt x="56490" y="33550"/>
                </a:lnTo>
                <a:lnTo>
                  <a:pt x="56680" y="33540"/>
                </a:lnTo>
                <a:lnTo>
                  <a:pt x="56730" y="33550"/>
                </a:lnTo>
                <a:lnTo>
                  <a:pt x="56820" y="33590"/>
                </a:lnTo>
                <a:lnTo>
                  <a:pt x="57040" y="33660"/>
                </a:lnTo>
                <a:lnTo>
                  <a:pt x="57240" y="33740"/>
                </a:lnTo>
                <a:lnTo>
                  <a:pt x="57330" y="33760"/>
                </a:lnTo>
                <a:lnTo>
                  <a:pt x="57420" y="33740"/>
                </a:lnTo>
                <a:lnTo>
                  <a:pt x="57340" y="34000"/>
                </a:lnTo>
                <a:lnTo>
                  <a:pt x="57350" y="34170"/>
                </a:lnTo>
                <a:lnTo>
                  <a:pt x="57280" y="34430"/>
                </a:lnTo>
                <a:lnTo>
                  <a:pt x="57270" y="34640"/>
                </a:lnTo>
                <a:lnTo>
                  <a:pt x="57280" y="34730"/>
                </a:lnTo>
                <a:lnTo>
                  <a:pt x="57310" y="34790"/>
                </a:lnTo>
                <a:lnTo>
                  <a:pt x="57330" y="34840"/>
                </a:lnTo>
                <a:lnTo>
                  <a:pt x="57360" y="34910"/>
                </a:lnTo>
                <a:lnTo>
                  <a:pt x="57400" y="35010"/>
                </a:lnTo>
                <a:lnTo>
                  <a:pt x="57420" y="35060"/>
                </a:lnTo>
                <a:lnTo>
                  <a:pt x="57440" y="35090"/>
                </a:lnTo>
                <a:lnTo>
                  <a:pt x="57480" y="35100"/>
                </a:lnTo>
                <a:lnTo>
                  <a:pt x="57680" y="35160"/>
                </a:lnTo>
                <a:lnTo>
                  <a:pt x="57730" y="35180"/>
                </a:lnTo>
                <a:lnTo>
                  <a:pt x="57940" y="35340"/>
                </a:lnTo>
                <a:lnTo>
                  <a:pt x="58050" y="35710"/>
                </a:lnTo>
                <a:lnTo>
                  <a:pt x="58090" y="35830"/>
                </a:lnTo>
                <a:lnTo>
                  <a:pt x="57920" y="36020"/>
                </a:lnTo>
                <a:lnTo>
                  <a:pt x="57800" y="36210"/>
                </a:lnTo>
                <a:lnTo>
                  <a:pt x="57610" y="36660"/>
                </a:lnTo>
                <a:lnTo>
                  <a:pt x="57520" y="36720"/>
                </a:lnTo>
                <a:lnTo>
                  <a:pt x="57390" y="36840"/>
                </a:lnTo>
                <a:lnTo>
                  <a:pt x="57280" y="36990"/>
                </a:lnTo>
                <a:lnTo>
                  <a:pt x="57140" y="37280"/>
                </a:lnTo>
                <a:lnTo>
                  <a:pt x="57080" y="37540"/>
                </a:lnTo>
                <a:lnTo>
                  <a:pt x="57060" y="37810"/>
                </a:lnTo>
                <a:lnTo>
                  <a:pt x="57090" y="37900"/>
                </a:lnTo>
                <a:lnTo>
                  <a:pt x="57150" y="37990"/>
                </a:lnTo>
                <a:lnTo>
                  <a:pt x="57300" y="38120"/>
                </a:lnTo>
                <a:lnTo>
                  <a:pt x="57380" y="38170"/>
                </a:lnTo>
                <a:lnTo>
                  <a:pt x="57440" y="38230"/>
                </a:lnTo>
                <a:lnTo>
                  <a:pt x="57470" y="38260"/>
                </a:lnTo>
                <a:lnTo>
                  <a:pt x="57560" y="38490"/>
                </a:lnTo>
                <a:lnTo>
                  <a:pt x="57570" y="38530"/>
                </a:lnTo>
                <a:lnTo>
                  <a:pt x="57580" y="38550"/>
                </a:lnTo>
                <a:lnTo>
                  <a:pt x="57570" y="38580"/>
                </a:lnTo>
                <a:lnTo>
                  <a:pt x="57540" y="38600"/>
                </a:lnTo>
                <a:lnTo>
                  <a:pt x="57490" y="38620"/>
                </a:lnTo>
                <a:lnTo>
                  <a:pt x="57180" y="38680"/>
                </a:lnTo>
                <a:lnTo>
                  <a:pt x="57090" y="38720"/>
                </a:lnTo>
                <a:lnTo>
                  <a:pt x="57010" y="38760"/>
                </a:lnTo>
                <a:lnTo>
                  <a:pt x="56850" y="38900"/>
                </a:lnTo>
                <a:lnTo>
                  <a:pt x="56780" y="38990"/>
                </a:lnTo>
                <a:lnTo>
                  <a:pt x="56700" y="39160"/>
                </a:lnTo>
                <a:lnTo>
                  <a:pt x="56680" y="39180"/>
                </a:lnTo>
                <a:lnTo>
                  <a:pt x="56680" y="39190"/>
                </a:lnTo>
                <a:lnTo>
                  <a:pt x="56690" y="39210"/>
                </a:lnTo>
                <a:lnTo>
                  <a:pt x="56760" y="39290"/>
                </a:lnTo>
                <a:lnTo>
                  <a:pt x="56780" y="39360"/>
                </a:lnTo>
                <a:lnTo>
                  <a:pt x="56790" y="39420"/>
                </a:lnTo>
                <a:lnTo>
                  <a:pt x="56750" y="39690"/>
                </a:lnTo>
                <a:lnTo>
                  <a:pt x="56700" y="39800"/>
                </a:lnTo>
                <a:lnTo>
                  <a:pt x="56670" y="39850"/>
                </a:lnTo>
                <a:lnTo>
                  <a:pt x="56460" y="4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