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Uruzgan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Uruzg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5730" y="46610"/>
                </a:moveTo>
                <a:lnTo>
                  <a:pt x="45700" y="47050"/>
                </a:lnTo>
                <a:lnTo>
                  <a:pt x="45690" y="47110"/>
                </a:lnTo>
                <a:lnTo>
                  <a:pt x="45670" y="47190"/>
                </a:lnTo>
                <a:lnTo>
                  <a:pt x="45650" y="47230"/>
                </a:lnTo>
                <a:lnTo>
                  <a:pt x="45600" y="47300"/>
                </a:lnTo>
                <a:lnTo>
                  <a:pt x="45580" y="47340"/>
                </a:lnTo>
                <a:lnTo>
                  <a:pt x="45540" y="47360"/>
                </a:lnTo>
                <a:lnTo>
                  <a:pt x="45510" y="47370"/>
                </a:lnTo>
                <a:lnTo>
                  <a:pt x="45460" y="47400"/>
                </a:lnTo>
                <a:lnTo>
                  <a:pt x="45440" y="47410"/>
                </a:lnTo>
                <a:lnTo>
                  <a:pt x="45390" y="47420"/>
                </a:lnTo>
                <a:lnTo>
                  <a:pt x="45340" y="47410"/>
                </a:lnTo>
                <a:lnTo>
                  <a:pt x="45290" y="47400"/>
                </a:lnTo>
                <a:lnTo>
                  <a:pt x="45260" y="47390"/>
                </a:lnTo>
                <a:lnTo>
                  <a:pt x="45190" y="47340"/>
                </a:lnTo>
                <a:lnTo>
                  <a:pt x="45130" y="47320"/>
                </a:lnTo>
                <a:lnTo>
                  <a:pt x="45060" y="47330"/>
                </a:lnTo>
                <a:lnTo>
                  <a:pt x="44950" y="47420"/>
                </a:lnTo>
                <a:lnTo>
                  <a:pt x="44900" y="47440"/>
                </a:lnTo>
                <a:lnTo>
                  <a:pt x="44870" y="47450"/>
                </a:lnTo>
                <a:lnTo>
                  <a:pt x="44710" y="47440"/>
                </a:lnTo>
                <a:lnTo>
                  <a:pt x="44520" y="47460"/>
                </a:lnTo>
                <a:lnTo>
                  <a:pt x="44430" y="47480"/>
                </a:lnTo>
                <a:lnTo>
                  <a:pt x="44360" y="47520"/>
                </a:lnTo>
                <a:lnTo>
                  <a:pt x="44320" y="47560"/>
                </a:lnTo>
                <a:lnTo>
                  <a:pt x="43900" y="47820"/>
                </a:lnTo>
                <a:lnTo>
                  <a:pt x="43800" y="47910"/>
                </a:lnTo>
                <a:lnTo>
                  <a:pt x="43700" y="48000"/>
                </a:lnTo>
                <a:lnTo>
                  <a:pt x="43600" y="48140"/>
                </a:lnTo>
                <a:lnTo>
                  <a:pt x="43580" y="48180"/>
                </a:lnTo>
                <a:lnTo>
                  <a:pt x="43570" y="48210"/>
                </a:lnTo>
                <a:lnTo>
                  <a:pt x="43560" y="48250"/>
                </a:lnTo>
                <a:lnTo>
                  <a:pt x="43580" y="48330"/>
                </a:lnTo>
                <a:lnTo>
                  <a:pt x="43580" y="48380"/>
                </a:lnTo>
                <a:lnTo>
                  <a:pt x="43540" y="48440"/>
                </a:lnTo>
                <a:lnTo>
                  <a:pt x="43470" y="48480"/>
                </a:lnTo>
                <a:lnTo>
                  <a:pt x="43320" y="48560"/>
                </a:lnTo>
                <a:lnTo>
                  <a:pt x="43240" y="48580"/>
                </a:lnTo>
                <a:lnTo>
                  <a:pt x="43180" y="48580"/>
                </a:lnTo>
                <a:lnTo>
                  <a:pt x="43150" y="48560"/>
                </a:lnTo>
                <a:lnTo>
                  <a:pt x="43140" y="48550"/>
                </a:lnTo>
                <a:lnTo>
                  <a:pt x="43130" y="48540"/>
                </a:lnTo>
                <a:lnTo>
                  <a:pt x="43120" y="48510"/>
                </a:lnTo>
                <a:lnTo>
                  <a:pt x="43120" y="48480"/>
                </a:lnTo>
                <a:lnTo>
                  <a:pt x="43130" y="48430"/>
                </a:lnTo>
                <a:lnTo>
                  <a:pt x="43270" y="48000"/>
                </a:lnTo>
                <a:lnTo>
                  <a:pt x="43290" y="47930"/>
                </a:lnTo>
                <a:lnTo>
                  <a:pt x="43290" y="47890"/>
                </a:lnTo>
                <a:lnTo>
                  <a:pt x="43280" y="47870"/>
                </a:lnTo>
                <a:lnTo>
                  <a:pt x="43260" y="47850"/>
                </a:lnTo>
                <a:lnTo>
                  <a:pt x="43160" y="47840"/>
                </a:lnTo>
                <a:lnTo>
                  <a:pt x="42890" y="47870"/>
                </a:lnTo>
                <a:lnTo>
                  <a:pt x="42700" y="48230"/>
                </a:lnTo>
                <a:lnTo>
                  <a:pt x="42590" y="48320"/>
                </a:lnTo>
                <a:lnTo>
                  <a:pt x="42280" y="48360"/>
                </a:lnTo>
                <a:lnTo>
                  <a:pt x="41980" y="48510"/>
                </a:lnTo>
                <a:lnTo>
                  <a:pt x="41930" y="48560"/>
                </a:lnTo>
                <a:lnTo>
                  <a:pt x="41860" y="48690"/>
                </a:lnTo>
                <a:lnTo>
                  <a:pt x="41780" y="48800"/>
                </a:lnTo>
                <a:lnTo>
                  <a:pt x="41470" y="49150"/>
                </a:lnTo>
                <a:lnTo>
                  <a:pt x="41410" y="49230"/>
                </a:lnTo>
                <a:lnTo>
                  <a:pt x="41400" y="49280"/>
                </a:lnTo>
                <a:lnTo>
                  <a:pt x="41410" y="49330"/>
                </a:lnTo>
                <a:lnTo>
                  <a:pt x="41410" y="49400"/>
                </a:lnTo>
                <a:lnTo>
                  <a:pt x="41400" y="49470"/>
                </a:lnTo>
                <a:lnTo>
                  <a:pt x="41320" y="49630"/>
                </a:lnTo>
                <a:lnTo>
                  <a:pt x="41310" y="49670"/>
                </a:lnTo>
                <a:lnTo>
                  <a:pt x="41310" y="49700"/>
                </a:lnTo>
                <a:lnTo>
                  <a:pt x="41330" y="49740"/>
                </a:lnTo>
                <a:lnTo>
                  <a:pt x="41350" y="49790"/>
                </a:lnTo>
                <a:lnTo>
                  <a:pt x="41410" y="49880"/>
                </a:lnTo>
                <a:lnTo>
                  <a:pt x="41250" y="49980"/>
                </a:lnTo>
                <a:lnTo>
                  <a:pt x="41220" y="50010"/>
                </a:lnTo>
                <a:lnTo>
                  <a:pt x="41150" y="50040"/>
                </a:lnTo>
                <a:lnTo>
                  <a:pt x="40740" y="50100"/>
                </a:lnTo>
                <a:lnTo>
                  <a:pt x="40670" y="50120"/>
                </a:lnTo>
                <a:lnTo>
                  <a:pt x="40600" y="50110"/>
                </a:lnTo>
                <a:lnTo>
                  <a:pt x="40570" y="50080"/>
                </a:lnTo>
                <a:lnTo>
                  <a:pt x="40560" y="50050"/>
                </a:lnTo>
                <a:lnTo>
                  <a:pt x="40540" y="50040"/>
                </a:lnTo>
                <a:lnTo>
                  <a:pt x="40520" y="50040"/>
                </a:lnTo>
                <a:lnTo>
                  <a:pt x="40490" y="50050"/>
                </a:lnTo>
                <a:lnTo>
                  <a:pt x="40460" y="50100"/>
                </a:lnTo>
                <a:lnTo>
                  <a:pt x="40440" y="50140"/>
                </a:lnTo>
                <a:lnTo>
                  <a:pt x="40440" y="50180"/>
                </a:lnTo>
                <a:lnTo>
                  <a:pt x="40440" y="50260"/>
                </a:lnTo>
                <a:lnTo>
                  <a:pt x="40440" y="50280"/>
                </a:lnTo>
                <a:lnTo>
                  <a:pt x="40440" y="50310"/>
                </a:lnTo>
                <a:lnTo>
                  <a:pt x="40420" y="50340"/>
                </a:lnTo>
                <a:lnTo>
                  <a:pt x="40380" y="50370"/>
                </a:lnTo>
                <a:lnTo>
                  <a:pt x="40180" y="50410"/>
                </a:lnTo>
                <a:lnTo>
                  <a:pt x="39790" y="50360"/>
                </a:lnTo>
                <a:lnTo>
                  <a:pt x="39690" y="50370"/>
                </a:lnTo>
                <a:lnTo>
                  <a:pt x="39630" y="50370"/>
                </a:lnTo>
                <a:lnTo>
                  <a:pt x="39570" y="50350"/>
                </a:lnTo>
                <a:lnTo>
                  <a:pt x="39520" y="50300"/>
                </a:lnTo>
                <a:lnTo>
                  <a:pt x="39460" y="50200"/>
                </a:lnTo>
                <a:lnTo>
                  <a:pt x="39450" y="50180"/>
                </a:lnTo>
                <a:lnTo>
                  <a:pt x="39430" y="50120"/>
                </a:lnTo>
                <a:lnTo>
                  <a:pt x="39420" y="50100"/>
                </a:lnTo>
                <a:lnTo>
                  <a:pt x="39340" y="50070"/>
                </a:lnTo>
                <a:lnTo>
                  <a:pt x="39050" y="50040"/>
                </a:lnTo>
                <a:lnTo>
                  <a:pt x="38720" y="50000"/>
                </a:lnTo>
                <a:lnTo>
                  <a:pt x="38610" y="49970"/>
                </a:lnTo>
                <a:lnTo>
                  <a:pt x="38560" y="49970"/>
                </a:lnTo>
                <a:lnTo>
                  <a:pt x="38420" y="49980"/>
                </a:lnTo>
                <a:lnTo>
                  <a:pt x="38380" y="49980"/>
                </a:lnTo>
                <a:lnTo>
                  <a:pt x="38180" y="49910"/>
                </a:lnTo>
                <a:lnTo>
                  <a:pt x="38120" y="49900"/>
                </a:lnTo>
                <a:lnTo>
                  <a:pt x="38080" y="49900"/>
                </a:lnTo>
                <a:lnTo>
                  <a:pt x="38010" y="49920"/>
                </a:lnTo>
                <a:lnTo>
                  <a:pt x="37950" y="49950"/>
                </a:lnTo>
                <a:lnTo>
                  <a:pt x="37920" y="49970"/>
                </a:lnTo>
                <a:lnTo>
                  <a:pt x="37900" y="49990"/>
                </a:lnTo>
                <a:lnTo>
                  <a:pt x="37880" y="50010"/>
                </a:lnTo>
                <a:lnTo>
                  <a:pt x="37800" y="50150"/>
                </a:lnTo>
                <a:lnTo>
                  <a:pt x="37770" y="50180"/>
                </a:lnTo>
                <a:lnTo>
                  <a:pt x="37750" y="50200"/>
                </a:lnTo>
                <a:lnTo>
                  <a:pt x="37720" y="50220"/>
                </a:lnTo>
                <a:lnTo>
                  <a:pt x="37690" y="50240"/>
                </a:lnTo>
                <a:lnTo>
                  <a:pt x="37580" y="50260"/>
                </a:lnTo>
                <a:lnTo>
                  <a:pt x="37560" y="50260"/>
                </a:lnTo>
                <a:lnTo>
                  <a:pt x="37540" y="50260"/>
                </a:lnTo>
                <a:lnTo>
                  <a:pt x="37530" y="50230"/>
                </a:lnTo>
                <a:lnTo>
                  <a:pt x="37530" y="50180"/>
                </a:lnTo>
                <a:lnTo>
                  <a:pt x="37540" y="49970"/>
                </a:lnTo>
                <a:lnTo>
                  <a:pt x="37500" y="49550"/>
                </a:lnTo>
                <a:lnTo>
                  <a:pt x="37520" y="49450"/>
                </a:lnTo>
                <a:lnTo>
                  <a:pt x="37540" y="49380"/>
                </a:lnTo>
                <a:lnTo>
                  <a:pt x="37550" y="49350"/>
                </a:lnTo>
                <a:lnTo>
                  <a:pt x="37560" y="49330"/>
                </a:lnTo>
                <a:lnTo>
                  <a:pt x="37550" y="49300"/>
                </a:lnTo>
                <a:lnTo>
                  <a:pt x="37530" y="49300"/>
                </a:lnTo>
                <a:lnTo>
                  <a:pt x="37510" y="49300"/>
                </a:lnTo>
                <a:lnTo>
                  <a:pt x="37400" y="49330"/>
                </a:lnTo>
                <a:lnTo>
                  <a:pt x="37320" y="49340"/>
                </a:lnTo>
                <a:lnTo>
                  <a:pt x="36860" y="49250"/>
                </a:lnTo>
                <a:lnTo>
                  <a:pt x="36810" y="49250"/>
                </a:lnTo>
                <a:lnTo>
                  <a:pt x="36770" y="49260"/>
                </a:lnTo>
                <a:lnTo>
                  <a:pt x="36750" y="49270"/>
                </a:lnTo>
                <a:lnTo>
                  <a:pt x="36730" y="49280"/>
                </a:lnTo>
                <a:lnTo>
                  <a:pt x="36690" y="49320"/>
                </a:lnTo>
                <a:lnTo>
                  <a:pt x="36470" y="49610"/>
                </a:lnTo>
                <a:lnTo>
                  <a:pt x="36400" y="49720"/>
                </a:lnTo>
                <a:lnTo>
                  <a:pt x="36370" y="49800"/>
                </a:lnTo>
                <a:lnTo>
                  <a:pt x="36350" y="49920"/>
                </a:lnTo>
                <a:lnTo>
                  <a:pt x="36330" y="50010"/>
                </a:lnTo>
                <a:lnTo>
                  <a:pt x="36270" y="50120"/>
                </a:lnTo>
                <a:lnTo>
                  <a:pt x="36230" y="50180"/>
                </a:lnTo>
                <a:lnTo>
                  <a:pt x="36180" y="50220"/>
                </a:lnTo>
                <a:lnTo>
                  <a:pt x="36150" y="50240"/>
                </a:lnTo>
                <a:lnTo>
                  <a:pt x="36060" y="50270"/>
                </a:lnTo>
                <a:lnTo>
                  <a:pt x="35950" y="50320"/>
                </a:lnTo>
                <a:lnTo>
                  <a:pt x="35930" y="50340"/>
                </a:lnTo>
                <a:lnTo>
                  <a:pt x="35920" y="50360"/>
                </a:lnTo>
                <a:lnTo>
                  <a:pt x="35910" y="50400"/>
                </a:lnTo>
                <a:lnTo>
                  <a:pt x="35910" y="50480"/>
                </a:lnTo>
                <a:lnTo>
                  <a:pt x="35920" y="50640"/>
                </a:lnTo>
                <a:lnTo>
                  <a:pt x="35960" y="50790"/>
                </a:lnTo>
                <a:lnTo>
                  <a:pt x="35960" y="50820"/>
                </a:lnTo>
                <a:lnTo>
                  <a:pt x="35930" y="50860"/>
                </a:lnTo>
                <a:lnTo>
                  <a:pt x="35870" y="50890"/>
                </a:lnTo>
                <a:lnTo>
                  <a:pt x="35840" y="50910"/>
                </a:lnTo>
                <a:lnTo>
                  <a:pt x="35830" y="50920"/>
                </a:lnTo>
                <a:lnTo>
                  <a:pt x="35820" y="50930"/>
                </a:lnTo>
                <a:lnTo>
                  <a:pt x="35810" y="50960"/>
                </a:lnTo>
                <a:lnTo>
                  <a:pt x="35780" y="51090"/>
                </a:lnTo>
                <a:lnTo>
                  <a:pt x="35760" y="51130"/>
                </a:lnTo>
                <a:lnTo>
                  <a:pt x="35740" y="51160"/>
                </a:lnTo>
                <a:lnTo>
                  <a:pt x="35720" y="51180"/>
                </a:lnTo>
                <a:lnTo>
                  <a:pt x="35720" y="51220"/>
                </a:lnTo>
                <a:lnTo>
                  <a:pt x="35730" y="51250"/>
                </a:lnTo>
                <a:lnTo>
                  <a:pt x="35830" y="51450"/>
                </a:lnTo>
                <a:lnTo>
                  <a:pt x="35790" y="51480"/>
                </a:lnTo>
                <a:lnTo>
                  <a:pt x="35740" y="51500"/>
                </a:lnTo>
                <a:lnTo>
                  <a:pt x="35650" y="51500"/>
                </a:lnTo>
                <a:lnTo>
                  <a:pt x="35570" y="51490"/>
                </a:lnTo>
                <a:lnTo>
                  <a:pt x="35470" y="51450"/>
                </a:lnTo>
                <a:lnTo>
                  <a:pt x="35230" y="51320"/>
                </a:lnTo>
                <a:lnTo>
                  <a:pt x="35140" y="51280"/>
                </a:lnTo>
                <a:lnTo>
                  <a:pt x="34800" y="51300"/>
                </a:lnTo>
                <a:lnTo>
                  <a:pt x="34730" y="51290"/>
                </a:lnTo>
                <a:lnTo>
                  <a:pt x="34670" y="51260"/>
                </a:lnTo>
                <a:lnTo>
                  <a:pt x="34580" y="51150"/>
                </a:lnTo>
                <a:lnTo>
                  <a:pt x="34520" y="51130"/>
                </a:lnTo>
                <a:lnTo>
                  <a:pt x="34600" y="50710"/>
                </a:lnTo>
                <a:lnTo>
                  <a:pt x="34650" y="50540"/>
                </a:lnTo>
                <a:lnTo>
                  <a:pt x="34710" y="50450"/>
                </a:lnTo>
                <a:lnTo>
                  <a:pt x="34730" y="50410"/>
                </a:lnTo>
                <a:lnTo>
                  <a:pt x="34740" y="50360"/>
                </a:lnTo>
                <a:lnTo>
                  <a:pt x="34760" y="50260"/>
                </a:lnTo>
                <a:lnTo>
                  <a:pt x="34770" y="50190"/>
                </a:lnTo>
                <a:lnTo>
                  <a:pt x="34770" y="50100"/>
                </a:lnTo>
                <a:lnTo>
                  <a:pt x="34750" y="49930"/>
                </a:lnTo>
                <a:lnTo>
                  <a:pt x="34730" y="49850"/>
                </a:lnTo>
                <a:lnTo>
                  <a:pt x="34710" y="49790"/>
                </a:lnTo>
                <a:lnTo>
                  <a:pt x="34700" y="49760"/>
                </a:lnTo>
                <a:lnTo>
                  <a:pt x="34690" y="49730"/>
                </a:lnTo>
                <a:lnTo>
                  <a:pt x="34700" y="49700"/>
                </a:lnTo>
                <a:lnTo>
                  <a:pt x="34730" y="49640"/>
                </a:lnTo>
                <a:lnTo>
                  <a:pt x="34830" y="49520"/>
                </a:lnTo>
                <a:lnTo>
                  <a:pt x="34880" y="49440"/>
                </a:lnTo>
                <a:lnTo>
                  <a:pt x="34890" y="49370"/>
                </a:lnTo>
                <a:lnTo>
                  <a:pt x="34880" y="49270"/>
                </a:lnTo>
                <a:lnTo>
                  <a:pt x="34830" y="49130"/>
                </a:lnTo>
                <a:lnTo>
                  <a:pt x="34760" y="48790"/>
                </a:lnTo>
                <a:lnTo>
                  <a:pt x="34740" y="48710"/>
                </a:lnTo>
                <a:lnTo>
                  <a:pt x="34660" y="48680"/>
                </a:lnTo>
                <a:lnTo>
                  <a:pt x="34640" y="48680"/>
                </a:lnTo>
                <a:lnTo>
                  <a:pt x="34610" y="48660"/>
                </a:lnTo>
                <a:lnTo>
                  <a:pt x="34580" y="48630"/>
                </a:lnTo>
                <a:lnTo>
                  <a:pt x="34560" y="48570"/>
                </a:lnTo>
                <a:lnTo>
                  <a:pt x="34530" y="48540"/>
                </a:lnTo>
                <a:lnTo>
                  <a:pt x="34490" y="48530"/>
                </a:lnTo>
                <a:lnTo>
                  <a:pt x="34390" y="48560"/>
                </a:lnTo>
                <a:lnTo>
                  <a:pt x="34370" y="48560"/>
                </a:lnTo>
                <a:lnTo>
                  <a:pt x="34340" y="48550"/>
                </a:lnTo>
                <a:lnTo>
                  <a:pt x="34280" y="48500"/>
                </a:lnTo>
                <a:lnTo>
                  <a:pt x="34230" y="48480"/>
                </a:lnTo>
                <a:lnTo>
                  <a:pt x="34180" y="48470"/>
                </a:lnTo>
                <a:lnTo>
                  <a:pt x="34170" y="48450"/>
                </a:lnTo>
                <a:lnTo>
                  <a:pt x="34160" y="48430"/>
                </a:lnTo>
                <a:lnTo>
                  <a:pt x="34270" y="48180"/>
                </a:lnTo>
                <a:lnTo>
                  <a:pt x="34350" y="47780"/>
                </a:lnTo>
                <a:lnTo>
                  <a:pt x="34330" y="47730"/>
                </a:lnTo>
                <a:lnTo>
                  <a:pt x="34310" y="47660"/>
                </a:lnTo>
                <a:lnTo>
                  <a:pt x="34290" y="47630"/>
                </a:lnTo>
                <a:lnTo>
                  <a:pt x="34280" y="47600"/>
                </a:lnTo>
                <a:lnTo>
                  <a:pt x="34280" y="47560"/>
                </a:lnTo>
                <a:lnTo>
                  <a:pt x="34290" y="47500"/>
                </a:lnTo>
                <a:lnTo>
                  <a:pt x="34360" y="47190"/>
                </a:lnTo>
                <a:lnTo>
                  <a:pt x="34370" y="47130"/>
                </a:lnTo>
                <a:lnTo>
                  <a:pt x="34360" y="47090"/>
                </a:lnTo>
                <a:lnTo>
                  <a:pt x="34350" y="47050"/>
                </a:lnTo>
                <a:lnTo>
                  <a:pt x="34340" y="47020"/>
                </a:lnTo>
                <a:lnTo>
                  <a:pt x="34330" y="47000"/>
                </a:lnTo>
                <a:lnTo>
                  <a:pt x="34300" y="46980"/>
                </a:lnTo>
                <a:lnTo>
                  <a:pt x="34250" y="46950"/>
                </a:lnTo>
                <a:lnTo>
                  <a:pt x="34230" y="46920"/>
                </a:lnTo>
                <a:lnTo>
                  <a:pt x="34210" y="46900"/>
                </a:lnTo>
                <a:lnTo>
                  <a:pt x="34200" y="46870"/>
                </a:lnTo>
                <a:lnTo>
                  <a:pt x="34200" y="46840"/>
                </a:lnTo>
                <a:lnTo>
                  <a:pt x="34200" y="46810"/>
                </a:lnTo>
                <a:lnTo>
                  <a:pt x="34580" y="46130"/>
                </a:lnTo>
                <a:lnTo>
                  <a:pt x="34650" y="46030"/>
                </a:lnTo>
                <a:lnTo>
                  <a:pt x="34720" y="45970"/>
                </a:lnTo>
                <a:lnTo>
                  <a:pt x="34830" y="45860"/>
                </a:lnTo>
                <a:lnTo>
                  <a:pt x="34860" y="45790"/>
                </a:lnTo>
                <a:lnTo>
                  <a:pt x="34860" y="45750"/>
                </a:lnTo>
                <a:lnTo>
                  <a:pt x="34860" y="45710"/>
                </a:lnTo>
                <a:lnTo>
                  <a:pt x="34860" y="45690"/>
                </a:lnTo>
                <a:lnTo>
                  <a:pt x="34840" y="45630"/>
                </a:lnTo>
                <a:lnTo>
                  <a:pt x="34860" y="45590"/>
                </a:lnTo>
                <a:lnTo>
                  <a:pt x="34890" y="45540"/>
                </a:lnTo>
                <a:lnTo>
                  <a:pt x="35030" y="45400"/>
                </a:lnTo>
                <a:lnTo>
                  <a:pt x="35080" y="45370"/>
                </a:lnTo>
                <a:lnTo>
                  <a:pt x="35110" y="45350"/>
                </a:lnTo>
                <a:lnTo>
                  <a:pt x="35230" y="45370"/>
                </a:lnTo>
                <a:lnTo>
                  <a:pt x="35430" y="45410"/>
                </a:lnTo>
                <a:lnTo>
                  <a:pt x="35610" y="45530"/>
                </a:lnTo>
                <a:lnTo>
                  <a:pt x="35670" y="45560"/>
                </a:lnTo>
                <a:lnTo>
                  <a:pt x="35700" y="45550"/>
                </a:lnTo>
                <a:lnTo>
                  <a:pt x="35720" y="45520"/>
                </a:lnTo>
                <a:lnTo>
                  <a:pt x="35730" y="45470"/>
                </a:lnTo>
                <a:lnTo>
                  <a:pt x="35750" y="45430"/>
                </a:lnTo>
                <a:lnTo>
                  <a:pt x="35790" y="45390"/>
                </a:lnTo>
                <a:lnTo>
                  <a:pt x="35870" y="45370"/>
                </a:lnTo>
                <a:lnTo>
                  <a:pt x="35940" y="45390"/>
                </a:lnTo>
                <a:lnTo>
                  <a:pt x="36010" y="45420"/>
                </a:lnTo>
                <a:lnTo>
                  <a:pt x="36100" y="45480"/>
                </a:lnTo>
                <a:lnTo>
                  <a:pt x="36130" y="45480"/>
                </a:lnTo>
                <a:lnTo>
                  <a:pt x="36150" y="45460"/>
                </a:lnTo>
                <a:lnTo>
                  <a:pt x="36140" y="45390"/>
                </a:lnTo>
                <a:lnTo>
                  <a:pt x="36080" y="45170"/>
                </a:lnTo>
                <a:lnTo>
                  <a:pt x="36020" y="45010"/>
                </a:lnTo>
                <a:lnTo>
                  <a:pt x="36010" y="44980"/>
                </a:lnTo>
                <a:lnTo>
                  <a:pt x="36020" y="44940"/>
                </a:lnTo>
                <a:lnTo>
                  <a:pt x="36080" y="44930"/>
                </a:lnTo>
                <a:lnTo>
                  <a:pt x="36590" y="44950"/>
                </a:lnTo>
                <a:lnTo>
                  <a:pt x="36660" y="44970"/>
                </a:lnTo>
                <a:lnTo>
                  <a:pt x="36720" y="44990"/>
                </a:lnTo>
                <a:lnTo>
                  <a:pt x="36780" y="45010"/>
                </a:lnTo>
                <a:lnTo>
                  <a:pt x="37150" y="45260"/>
                </a:lnTo>
                <a:lnTo>
                  <a:pt x="37200" y="45270"/>
                </a:lnTo>
                <a:lnTo>
                  <a:pt x="37240" y="45260"/>
                </a:lnTo>
                <a:lnTo>
                  <a:pt x="37370" y="45210"/>
                </a:lnTo>
                <a:lnTo>
                  <a:pt x="37440" y="45190"/>
                </a:lnTo>
                <a:lnTo>
                  <a:pt x="37510" y="45190"/>
                </a:lnTo>
                <a:lnTo>
                  <a:pt x="37560" y="45190"/>
                </a:lnTo>
                <a:lnTo>
                  <a:pt x="37780" y="45240"/>
                </a:lnTo>
                <a:lnTo>
                  <a:pt x="37820" y="45240"/>
                </a:lnTo>
                <a:lnTo>
                  <a:pt x="37860" y="45220"/>
                </a:lnTo>
                <a:lnTo>
                  <a:pt x="37890" y="45190"/>
                </a:lnTo>
                <a:lnTo>
                  <a:pt x="37960" y="45060"/>
                </a:lnTo>
                <a:lnTo>
                  <a:pt x="38020" y="45000"/>
                </a:lnTo>
                <a:lnTo>
                  <a:pt x="38080" y="44990"/>
                </a:lnTo>
                <a:lnTo>
                  <a:pt x="38120" y="44990"/>
                </a:lnTo>
                <a:lnTo>
                  <a:pt x="38180" y="45040"/>
                </a:lnTo>
                <a:lnTo>
                  <a:pt x="38420" y="45290"/>
                </a:lnTo>
                <a:lnTo>
                  <a:pt x="38580" y="45380"/>
                </a:lnTo>
                <a:lnTo>
                  <a:pt x="39370" y="45560"/>
                </a:lnTo>
                <a:lnTo>
                  <a:pt x="39560" y="45610"/>
                </a:lnTo>
                <a:lnTo>
                  <a:pt x="39660" y="45600"/>
                </a:lnTo>
                <a:lnTo>
                  <a:pt x="39690" y="45570"/>
                </a:lnTo>
                <a:lnTo>
                  <a:pt x="39720" y="45530"/>
                </a:lnTo>
                <a:lnTo>
                  <a:pt x="39740" y="45470"/>
                </a:lnTo>
                <a:lnTo>
                  <a:pt x="39750" y="45420"/>
                </a:lnTo>
                <a:lnTo>
                  <a:pt x="39750" y="45370"/>
                </a:lnTo>
                <a:lnTo>
                  <a:pt x="39740" y="45310"/>
                </a:lnTo>
                <a:lnTo>
                  <a:pt x="39740" y="45250"/>
                </a:lnTo>
                <a:lnTo>
                  <a:pt x="39750" y="45180"/>
                </a:lnTo>
                <a:lnTo>
                  <a:pt x="39830" y="44830"/>
                </a:lnTo>
                <a:lnTo>
                  <a:pt x="39870" y="44720"/>
                </a:lnTo>
                <a:lnTo>
                  <a:pt x="39910" y="44660"/>
                </a:lnTo>
                <a:lnTo>
                  <a:pt x="39960" y="44620"/>
                </a:lnTo>
                <a:lnTo>
                  <a:pt x="40130" y="44520"/>
                </a:lnTo>
                <a:lnTo>
                  <a:pt x="40260" y="44480"/>
                </a:lnTo>
                <a:lnTo>
                  <a:pt x="40440" y="44390"/>
                </a:lnTo>
                <a:lnTo>
                  <a:pt x="41210" y="43820"/>
                </a:lnTo>
                <a:lnTo>
                  <a:pt x="41330" y="43750"/>
                </a:lnTo>
                <a:lnTo>
                  <a:pt x="41410" y="43730"/>
                </a:lnTo>
                <a:lnTo>
                  <a:pt x="41470" y="43720"/>
                </a:lnTo>
                <a:lnTo>
                  <a:pt x="41490" y="43730"/>
                </a:lnTo>
                <a:lnTo>
                  <a:pt x="41630" y="43810"/>
                </a:lnTo>
                <a:lnTo>
                  <a:pt x="41690" y="43830"/>
                </a:lnTo>
                <a:lnTo>
                  <a:pt x="41760" y="43820"/>
                </a:lnTo>
                <a:lnTo>
                  <a:pt x="41860" y="43800"/>
                </a:lnTo>
                <a:lnTo>
                  <a:pt x="42160" y="43680"/>
                </a:lnTo>
                <a:lnTo>
                  <a:pt x="42250" y="43650"/>
                </a:lnTo>
                <a:lnTo>
                  <a:pt x="42300" y="43650"/>
                </a:lnTo>
                <a:lnTo>
                  <a:pt x="42340" y="43660"/>
                </a:lnTo>
                <a:lnTo>
                  <a:pt x="42370" y="43670"/>
                </a:lnTo>
                <a:lnTo>
                  <a:pt x="42390" y="43690"/>
                </a:lnTo>
                <a:lnTo>
                  <a:pt x="42470" y="43820"/>
                </a:lnTo>
                <a:lnTo>
                  <a:pt x="42490" y="43860"/>
                </a:lnTo>
                <a:lnTo>
                  <a:pt x="42500" y="43900"/>
                </a:lnTo>
                <a:lnTo>
                  <a:pt x="42500" y="43940"/>
                </a:lnTo>
                <a:lnTo>
                  <a:pt x="42510" y="43980"/>
                </a:lnTo>
                <a:lnTo>
                  <a:pt x="42540" y="44040"/>
                </a:lnTo>
                <a:lnTo>
                  <a:pt x="42600" y="44140"/>
                </a:lnTo>
                <a:lnTo>
                  <a:pt x="42680" y="44230"/>
                </a:lnTo>
                <a:lnTo>
                  <a:pt x="42860" y="44280"/>
                </a:lnTo>
                <a:lnTo>
                  <a:pt x="43310" y="44030"/>
                </a:lnTo>
                <a:lnTo>
                  <a:pt x="43470" y="43970"/>
                </a:lnTo>
                <a:lnTo>
                  <a:pt x="43610" y="43970"/>
                </a:lnTo>
                <a:lnTo>
                  <a:pt x="43710" y="43940"/>
                </a:lnTo>
                <a:lnTo>
                  <a:pt x="43780" y="43900"/>
                </a:lnTo>
                <a:lnTo>
                  <a:pt x="43850" y="43830"/>
                </a:lnTo>
                <a:lnTo>
                  <a:pt x="43980" y="43680"/>
                </a:lnTo>
                <a:lnTo>
                  <a:pt x="44020" y="43660"/>
                </a:lnTo>
                <a:lnTo>
                  <a:pt x="44040" y="43660"/>
                </a:lnTo>
                <a:lnTo>
                  <a:pt x="44060" y="43690"/>
                </a:lnTo>
                <a:lnTo>
                  <a:pt x="44080" y="43840"/>
                </a:lnTo>
                <a:lnTo>
                  <a:pt x="44120" y="43960"/>
                </a:lnTo>
                <a:lnTo>
                  <a:pt x="44140" y="43990"/>
                </a:lnTo>
                <a:lnTo>
                  <a:pt x="44190" y="44020"/>
                </a:lnTo>
                <a:lnTo>
                  <a:pt x="44290" y="44020"/>
                </a:lnTo>
                <a:lnTo>
                  <a:pt x="44370" y="44010"/>
                </a:lnTo>
                <a:lnTo>
                  <a:pt x="44580" y="43940"/>
                </a:lnTo>
                <a:lnTo>
                  <a:pt x="44670" y="44180"/>
                </a:lnTo>
                <a:lnTo>
                  <a:pt x="44840" y="44210"/>
                </a:lnTo>
                <a:lnTo>
                  <a:pt x="45480" y="44180"/>
                </a:lnTo>
                <a:lnTo>
                  <a:pt x="45590" y="44210"/>
                </a:lnTo>
                <a:lnTo>
                  <a:pt x="45630" y="44260"/>
                </a:lnTo>
                <a:lnTo>
                  <a:pt x="45660" y="44350"/>
                </a:lnTo>
                <a:lnTo>
                  <a:pt x="45670" y="44460"/>
                </a:lnTo>
                <a:lnTo>
                  <a:pt x="45670" y="44530"/>
                </a:lnTo>
                <a:lnTo>
                  <a:pt x="45660" y="44580"/>
                </a:lnTo>
                <a:lnTo>
                  <a:pt x="45640" y="44600"/>
                </a:lnTo>
                <a:lnTo>
                  <a:pt x="45530" y="44660"/>
                </a:lnTo>
                <a:lnTo>
                  <a:pt x="45490" y="44690"/>
                </a:lnTo>
                <a:lnTo>
                  <a:pt x="45470" y="44720"/>
                </a:lnTo>
                <a:lnTo>
                  <a:pt x="45420" y="44800"/>
                </a:lnTo>
                <a:lnTo>
                  <a:pt x="45390" y="44850"/>
                </a:lnTo>
                <a:lnTo>
                  <a:pt x="45160" y="45010"/>
                </a:lnTo>
                <a:lnTo>
                  <a:pt x="45140" y="45030"/>
                </a:lnTo>
                <a:lnTo>
                  <a:pt x="45120" y="45060"/>
                </a:lnTo>
                <a:lnTo>
                  <a:pt x="45120" y="45080"/>
                </a:lnTo>
                <a:lnTo>
                  <a:pt x="45110" y="45170"/>
                </a:lnTo>
                <a:lnTo>
                  <a:pt x="45100" y="45190"/>
                </a:lnTo>
                <a:lnTo>
                  <a:pt x="45080" y="45300"/>
                </a:lnTo>
                <a:lnTo>
                  <a:pt x="45090" y="45510"/>
                </a:lnTo>
                <a:lnTo>
                  <a:pt x="45090" y="45570"/>
                </a:lnTo>
                <a:lnTo>
                  <a:pt x="45080" y="45610"/>
                </a:lnTo>
                <a:lnTo>
                  <a:pt x="45070" y="45700"/>
                </a:lnTo>
                <a:lnTo>
                  <a:pt x="45060" y="45820"/>
                </a:lnTo>
                <a:lnTo>
                  <a:pt x="45090" y="46090"/>
                </a:lnTo>
                <a:lnTo>
                  <a:pt x="45120" y="46220"/>
                </a:lnTo>
                <a:lnTo>
                  <a:pt x="45160" y="46340"/>
                </a:lnTo>
                <a:lnTo>
                  <a:pt x="45220" y="46420"/>
                </a:lnTo>
                <a:lnTo>
                  <a:pt x="45270" y="46470"/>
                </a:lnTo>
                <a:lnTo>
                  <a:pt x="45350" y="46510"/>
                </a:lnTo>
                <a:lnTo>
                  <a:pt x="45650" y="46580"/>
                </a:lnTo>
                <a:lnTo>
                  <a:pt x="45730" y="46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