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Takhar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Takha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4620" y="10850"/>
                </a:moveTo>
                <a:lnTo>
                  <a:pt x="64620" y="10860"/>
                </a:lnTo>
                <a:lnTo>
                  <a:pt x="64580" y="11020"/>
                </a:lnTo>
                <a:lnTo>
                  <a:pt x="64610" y="11840"/>
                </a:lnTo>
                <a:lnTo>
                  <a:pt x="64630" y="12000"/>
                </a:lnTo>
                <a:lnTo>
                  <a:pt x="64650" y="12080"/>
                </a:lnTo>
                <a:lnTo>
                  <a:pt x="64680" y="12090"/>
                </a:lnTo>
                <a:lnTo>
                  <a:pt x="64740" y="12100"/>
                </a:lnTo>
                <a:lnTo>
                  <a:pt x="64790" y="12110"/>
                </a:lnTo>
                <a:lnTo>
                  <a:pt x="64850" y="12130"/>
                </a:lnTo>
                <a:lnTo>
                  <a:pt x="64860" y="12160"/>
                </a:lnTo>
                <a:lnTo>
                  <a:pt x="64840" y="12190"/>
                </a:lnTo>
                <a:lnTo>
                  <a:pt x="64810" y="12220"/>
                </a:lnTo>
                <a:lnTo>
                  <a:pt x="64740" y="12320"/>
                </a:lnTo>
                <a:lnTo>
                  <a:pt x="64710" y="12380"/>
                </a:lnTo>
                <a:lnTo>
                  <a:pt x="64660" y="12590"/>
                </a:lnTo>
                <a:lnTo>
                  <a:pt x="64620" y="13040"/>
                </a:lnTo>
                <a:lnTo>
                  <a:pt x="64640" y="13250"/>
                </a:lnTo>
                <a:lnTo>
                  <a:pt x="64780" y="13630"/>
                </a:lnTo>
                <a:lnTo>
                  <a:pt x="64810" y="13740"/>
                </a:lnTo>
                <a:lnTo>
                  <a:pt x="64820" y="13820"/>
                </a:lnTo>
                <a:lnTo>
                  <a:pt x="64790" y="14000"/>
                </a:lnTo>
                <a:lnTo>
                  <a:pt x="64800" y="14160"/>
                </a:lnTo>
                <a:lnTo>
                  <a:pt x="64840" y="14250"/>
                </a:lnTo>
                <a:lnTo>
                  <a:pt x="64890" y="14330"/>
                </a:lnTo>
                <a:lnTo>
                  <a:pt x="65130" y="14510"/>
                </a:lnTo>
                <a:lnTo>
                  <a:pt x="65230" y="14630"/>
                </a:lnTo>
                <a:lnTo>
                  <a:pt x="65380" y="14890"/>
                </a:lnTo>
                <a:lnTo>
                  <a:pt x="65230" y="15140"/>
                </a:lnTo>
                <a:lnTo>
                  <a:pt x="65200" y="15260"/>
                </a:lnTo>
                <a:lnTo>
                  <a:pt x="65170" y="15280"/>
                </a:lnTo>
                <a:lnTo>
                  <a:pt x="65120" y="15320"/>
                </a:lnTo>
                <a:lnTo>
                  <a:pt x="64950" y="15390"/>
                </a:lnTo>
                <a:lnTo>
                  <a:pt x="64860" y="15540"/>
                </a:lnTo>
                <a:lnTo>
                  <a:pt x="64860" y="15590"/>
                </a:lnTo>
                <a:lnTo>
                  <a:pt x="64850" y="15660"/>
                </a:lnTo>
                <a:lnTo>
                  <a:pt x="64830" y="15690"/>
                </a:lnTo>
                <a:lnTo>
                  <a:pt x="64790" y="15720"/>
                </a:lnTo>
                <a:lnTo>
                  <a:pt x="64740" y="15740"/>
                </a:lnTo>
                <a:lnTo>
                  <a:pt x="64660" y="15810"/>
                </a:lnTo>
                <a:lnTo>
                  <a:pt x="64640" y="15840"/>
                </a:lnTo>
                <a:lnTo>
                  <a:pt x="64640" y="15900"/>
                </a:lnTo>
                <a:lnTo>
                  <a:pt x="64650" y="17630"/>
                </a:lnTo>
                <a:lnTo>
                  <a:pt x="64610" y="17970"/>
                </a:lnTo>
                <a:lnTo>
                  <a:pt x="64620" y="18260"/>
                </a:lnTo>
                <a:lnTo>
                  <a:pt x="64650" y="18440"/>
                </a:lnTo>
                <a:lnTo>
                  <a:pt x="64700" y="18570"/>
                </a:lnTo>
                <a:lnTo>
                  <a:pt x="64730" y="18760"/>
                </a:lnTo>
                <a:lnTo>
                  <a:pt x="64810" y="18960"/>
                </a:lnTo>
                <a:lnTo>
                  <a:pt x="64830" y="19050"/>
                </a:lnTo>
                <a:lnTo>
                  <a:pt x="64840" y="19120"/>
                </a:lnTo>
                <a:lnTo>
                  <a:pt x="64820" y="19400"/>
                </a:lnTo>
                <a:lnTo>
                  <a:pt x="64840" y="19460"/>
                </a:lnTo>
                <a:lnTo>
                  <a:pt x="64870" y="19500"/>
                </a:lnTo>
                <a:lnTo>
                  <a:pt x="65120" y="19640"/>
                </a:lnTo>
                <a:lnTo>
                  <a:pt x="65480" y="19910"/>
                </a:lnTo>
                <a:lnTo>
                  <a:pt x="65910" y="20440"/>
                </a:lnTo>
                <a:lnTo>
                  <a:pt x="66010" y="20520"/>
                </a:lnTo>
                <a:lnTo>
                  <a:pt x="66080" y="20560"/>
                </a:lnTo>
                <a:lnTo>
                  <a:pt x="66210" y="20530"/>
                </a:lnTo>
                <a:lnTo>
                  <a:pt x="66250" y="20530"/>
                </a:lnTo>
                <a:lnTo>
                  <a:pt x="66460" y="20570"/>
                </a:lnTo>
                <a:lnTo>
                  <a:pt x="66870" y="20700"/>
                </a:lnTo>
                <a:lnTo>
                  <a:pt x="66920" y="20710"/>
                </a:lnTo>
                <a:lnTo>
                  <a:pt x="67160" y="20680"/>
                </a:lnTo>
                <a:lnTo>
                  <a:pt x="67380" y="20700"/>
                </a:lnTo>
                <a:lnTo>
                  <a:pt x="67440" y="20730"/>
                </a:lnTo>
                <a:lnTo>
                  <a:pt x="67500" y="20760"/>
                </a:lnTo>
                <a:lnTo>
                  <a:pt x="67530" y="20780"/>
                </a:lnTo>
                <a:lnTo>
                  <a:pt x="67580" y="20860"/>
                </a:lnTo>
                <a:lnTo>
                  <a:pt x="67610" y="21690"/>
                </a:lnTo>
                <a:lnTo>
                  <a:pt x="67590" y="21910"/>
                </a:lnTo>
                <a:lnTo>
                  <a:pt x="67520" y="22020"/>
                </a:lnTo>
                <a:lnTo>
                  <a:pt x="67500" y="22060"/>
                </a:lnTo>
                <a:lnTo>
                  <a:pt x="67490" y="22110"/>
                </a:lnTo>
                <a:lnTo>
                  <a:pt x="67460" y="22240"/>
                </a:lnTo>
                <a:lnTo>
                  <a:pt x="67400" y="22460"/>
                </a:lnTo>
                <a:lnTo>
                  <a:pt x="67390" y="22520"/>
                </a:lnTo>
                <a:lnTo>
                  <a:pt x="67400" y="22600"/>
                </a:lnTo>
                <a:lnTo>
                  <a:pt x="67390" y="22630"/>
                </a:lnTo>
                <a:lnTo>
                  <a:pt x="67340" y="22710"/>
                </a:lnTo>
                <a:lnTo>
                  <a:pt x="67300" y="22780"/>
                </a:lnTo>
                <a:lnTo>
                  <a:pt x="67300" y="22840"/>
                </a:lnTo>
                <a:lnTo>
                  <a:pt x="67320" y="22910"/>
                </a:lnTo>
                <a:lnTo>
                  <a:pt x="67350" y="22960"/>
                </a:lnTo>
                <a:lnTo>
                  <a:pt x="67480" y="23150"/>
                </a:lnTo>
                <a:lnTo>
                  <a:pt x="67520" y="23250"/>
                </a:lnTo>
                <a:lnTo>
                  <a:pt x="67510" y="23310"/>
                </a:lnTo>
                <a:lnTo>
                  <a:pt x="67480" y="23350"/>
                </a:lnTo>
                <a:lnTo>
                  <a:pt x="67160" y="23520"/>
                </a:lnTo>
                <a:lnTo>
                  <a:pt x="67120" y="23550"/>
                </a:lnTo>
                <a:lnTo>
                  <a:pt x="67000" y="23700"/>
                </a:lnTo>
                <a:lnTo>
                  <a:pt x="66930" y="23760"/>
                </a:lnTo>
                <a:lnTo>
                  <a:pt x="66660" y="23940"/>
                </a:lnTo>
                <a:lnTo>
                  <a:pt x="66510" y="24000"/>
                </a:lnTo>
                <a:lnTo>
                  <a:pt x="66490" y="24020"/>
                </a:lnTo>
                <a:lnTo>
                  <a:pt x="66470" y="24040"/>
                </a:lnTo>
                <a:lnTo>
                  <a:pt x="66430" y="24120"/>
                </a:lnTo>
                <a:lnTo>
                  <a:pt x="66400" y="24160"/>
                </a:lnTo>
                <a:lnTo>
                  <a:pt x="66380" y="24190"/>
                </a:lnTo>
                <a:lnTo>
                  <a:pt x="66320" y="24250"/>
                </a:lnTo>
                <a:lnTo>
                  <a:pt x="65930" y="24070"/>
                </a:lnTo>
                <a:lnTo>
                  <a:pt x="65750" y="23930"/>
                </a:lnTo>
                <a:lnTo>
                  <a:pt x="65710" y="23920"/>
                </a:lnTo>
                <a:lnTo>
                  <a:pt x="65710" y="23940"/>
                </a:lnTo>
                <a:lnTo>
                  <a:pt x="65720" y="24000"/>
                </a:lnTo>
                <a:lnTo>
                  <a:pt x="65720" y="24070"/>
                </a:lnTo>
                <a:lnTo>
                  <a:pt x="65680" y="24160"/>
                </a:lnTo>
                <a:lnTo>
                  <a:pt x="65610" y="24250"/>
                </a:lnTo>
                <a:lnTo>
                  <a:pt x="65530" y="24340"/>
                </a:lnTo>
                <a:lnTo>
                  <a:pt x="65450" y="24420"/>
                </a:lnTo>
                <a:lnTo>
                  <a:pt x="65310" y="24490"/>
                </a:lnTo>
                <a:lnTo>
                  <a:pt x="64870" y="24540"/>
                </a:lnTo>
                <a:lnTo>
                  <a:pt x="64610" y="24640"/>
                </a:lnTo>
                <a:lnTo>
                  <a:pt x="64510" y="24700"/>
                </a:lnTo>
                <a:lnTo>
                  <a:pt x="64480" y="24700"/>
                </a:lnTo>
                <a:lnTo>
                  <a:pt x="64470" y="24690"/>
                </a:lnTo>
                <a:lnTo>
                  <a:pt x="64460" y="24640"/>
                </a:lnTo>
                <a:lnTo>
                  <a:pt x="64460" y="24610"/>
                </a:lnTo>
                <a:lnTo>
                  <a:pt x="64450" y="24600"/>
                </a:lnTo>
                <a:lnTo>
                  <a:pt x="64430" y="24590"/>
                </a:lnTo>
                <a:lnTo>
                  <a:pt x="64350" y="24560"/>
                </a:lnTo>
                <a:lnTo>
                  <a:pt x="64320" y="23960"/>
                </a:lnTo>
                <a:lnTo>
                  <a:pt x="64290" y="23890"/>
                </a:lnTo>
                <a:lnTo>
                  <a:pt x="64240" y="23820"/>
                </a:lnTo>
                <a:lnTo>
                  <a:pt x="64150" y="23700"/>
                </a:lnTo>
                <a:lnTo>
                  <a:pt x="64110" y="23640"/>
                </a:lnTo>
                <a:lnTo>
                  <a:pt x="64100" y="23580"/>
                </a:lnTo>
                <a:lnTo>
                  <a:pt x="64100" y="23530"/>
                </a:lnTo>
                <a:lnTo>
                  <a:pt x="64100" y="23510"/>
                </a:lnTo>
                <a:lnTo>
                  <a:pt x="64100" y="23490"/>
                </a:lnTo>
                <a:lnTo>
                  <a:pt x="64080" y="23460"/>
                </a:lnTo>
                <a:lnTo>
                  <a:pt x="64060" y="23440"/>
                </a:lnTo>
                <a:lnTo>
                  <a:pt x="64010" y="23390"/>
                </a:lnTo>
                <a:lnTo>
                  <a:pt x="63970" y="23340"/>
                </a:lnTo>
                <a:lnTo>
                  <a:pt x="63910" y="23190"/>
                </a:lnTo>
                <a:lnTo>
                  <a:pt x="63890" y="23150"/>
                </a:lnTo>
                <a:lnTo>
                  <a:pt x="63890" y="23130"/>
                </a:lnTo>
                <a:lnTo>
                  <a:pt x="63890" y="23090"/>
                </a:lnTo>
                <a:lnTo>
                  <a:pt x="63890" y="23070"/>
                </a:lnTo>
                <a:lnTo>
                  <a:pt x="63870" y="23030"/>
                </a:lnTo>
                <a:lnTo>
                  <a:pt x="63760" y="22820"/>
                </a:lnTo>
                <a:lnTo>
                  <a:pt x="63630" y="22660"/>
                </a:lnTo>
                <a:lnTo>
                  <a:pt x="63260" y="22310"/>
                </a:lnTo>
                <a:lnTo>
                  <a:pt x="63190" y="21410"/>
                </a:lnTo>
                <a:lnTo>
                  <a:pt x="63120" y="21260"/>
                </a:lnTo>
                <a:lnTo>
                  <a:pt x="63030" y="21240"/>
                </a:lnTo>
                <a:lnTo>
                  <a:pt x="62870" y="21250"/>
                </a:lnTo>
                <a:lnTo>
                  <a:pt x="62850" y="21250"/>
                </a:lnTo>
                <a:lnTo>
                  <a:pt x="62830" y="21240"/>
                </a:lnTo>
                <a:lnTo>
                  <a:pt x="62800" y="21230"/>
                </a:lnTo>
                <a:lnTo>
                  <a:pt x="62770" y="21200"/>
                </a:lnTo>
                <a:lnTo>
                  <a:pt x="62750" y="21150"/>
                </a:lnTo>
                <a:lnTo>
                  <a:pt x="62730" y="21080"/>
                </a:lnTo>
                <a:lnTo>
                  <a:pt x="62710" y="20960"/>
                </a:lnTo>
                <a:lnTo>
                  <a:pt x="62710" y="20800"/>
                </a:lnTo>
                <a:lnTo>
                  <a:pt x="62710" y="20720"/>
                </a:lnTo>
                <a:lnTo>
                  <a:pt x="62680" y="20630"/>
                </a:lnTo>
                <a:lnTo>
                  <a:pt x="62580" y="20340"/>
                </a:lnTo>
                <a:lnTo>
                  <a:pt x="62520" y="20320"/>
                </a:lnTo>
                <a:lnTo>
                  <a:pt x="62360" y="20450"/>
                </a:lnTo>
                <a:lnTo>
                  <a:pt x="62160" y="20570"/>
                </a:lnTo>
                <a:lnTo>
                  <a:pt x="61780" y="20730"/>
                </a:lnTo>
                <a:lnTo>
                  <a:pt x="61680" y="20740"/>
                </a:lnTo>
                <a:lnTo>
                  <a:pt x="61580" y="20770"/>
                </a:lnTo>
                <a:lnTo>
                  <a:pt x="61500" y="20820"/>
                </a:lnTo>
                <a:lnTo>
                  <a:pt x="61080" y="21150"/>
                </a:lnTo>
                <a:lnTo>
                  <a:pt x="60820" y="21230"/>
                </a:lnTo>
                <a:lnTo>
                  <a:pt x="60600" y="21220"/>
                </a:lnTo>
                <a:lnTo>
                  <a:pt x="60540" y="21230"/>
                </a:lnTo>
                <a:lnTo>
                  <a:pt x="60500" y="21250"/>
                </a:lnTo>
                <a:lnTo>
                  <a:pt x="60480" y="21270"/>
                </a:lnTo>
                <a:lnTo>
                  <a:pt x="60460" y="21280"/>
                </a:lnTo>
                <a:lnTo>
                  <a:pt x="60440" y="21280"/>
                </a:lnTo>
                <a:lnTo>
                  <a:pt x="60430" y="21270"/>
                </a:lnTo>
                <a:lnTo>
                  <a:pt x="60400" y="21230"/>
                </a:lnTo>
                <a:lnTo>
                  <a:pt x="60370" y="21210"/>
                </a:lnTo>
                <a:lnTo>
                  <a:pt x="60310" y="21210"/>
                </a:lnTo>
                <a:lnTo>
                  <a:pt x="60280" y="21220"/>
                </a:lnTo>
                <a:lnTo>
                  <a:pt x="60250" y="21240"/>
                </a:lnTo>
                <a:lnTo>
                  <a:pt x="60200" y="21290"/>
                </a:lnTo>
                <a:lnTo>
                  <a:pt x="60180" y="21300"/>
                </a:lnTo>
                <a:lnTo>
                  <a:pt x="60160" y="21280"/>
                </a:lnTo>
                <a:lnTo>
                  <a:pt x="60130" y="21250"/>
                </a:lnTo>
                <a:lnTo>
                  <a:pt x="60070" y="21150"/>
                </a:lnTo>
                <a:lnTo>
                  <a:pt x="60040" y="21070"/>
                </a:lnTo>
                <a:lnTo>
                  <a:pt x="60000" y="20970"/>
                </a:lnTo>
                <a:lnTo>
                  <a:pt x="59980" y="20930"/>
                </a:lnTo>
                <a:lnTo>
                  <a:pt x="59940" y="20910"/>
                </a:lnTo>
                <a:lnTo>
                  <a:pt x="59860" y="20900"/>
                </a:lnTo>
                <a:lnTo>
                  <a:pt x="59750" y="20870"/>
                </a:lnTo>
                <a:lnTo>
                  <a:pt x="59670" y="20760"/>
                </a:lnTo>
                <a:lnTo>
                  <a:pt x="59670" y="20630"/>
                </a:lnTo>
                <a:lnTo>
                  <a:pt x="59660" y="20570"/>
                </a:lnTo>
                <a:lnTo>
                  <a:pt x="59630" y="20490"/>
                </a:lnTo>
                <a:lnTo>
                  <a:pt x="59570" y="20370"/>
                </a:lnTo>
                <a:lnTo>
                  <a:pt x="59550" y="20290"/>
                </a:lnTo>
                <a:lnTo>
                  <a:pt x="59550" y="20180"/>
                </a:lnTo>
                <a:lnTo>
                  <a:pt x="59560" y="20110"/>
                </a:lnTo>
                <a:lnTo>
                  <a:pt x="59550" y="20040"/>
                </a:lnTo>
                <a:lnTo>
                  <a:pt x="59530" y="19980"/>
                </a:lnTo>
                <a:lnTo>
                  <a:pt x="59470" y="19900"/>
                </a:lnTo>
                <a:lnTo>
                  <a:pt x="59400" y="19770"/>
                </a:lnTo>
                <a:lnTo>
                  <a:pt x="59330" y="19480"/>
                </a:lnTo>
                <a:lnTo>
                  <a:pt x="59260" y="19370"/>
                </a:lnTo>
                <a:lnTo>
                  <a:pt x="59210" y="19300"/>
                </a:lnTo>
                <a:lnTo>
                  <a:pt x="59210" y="19270"/>
                </a:lnTo>
                <a:lnTo>
                  <a:pt x="59220" y="19240"/>
                </a:lnTo>
                <a:lnTo>
                  <a:pt x="59310" y="19150"/>
                </a:lnTo>
                <a:lnTo>
                  <a:pt x="59390" y="19110"/>
                </a:lnTo>
                <a:lnTo>
                  <a:pt x="59420" y="19100"/>
                </a:lnTo>
                <a:lnTo>
                  <a:pt x="59430" y="19080"/>
                </a:lnTo>
                <a:lnTo>
                  <a:pt x="59440" y="19060"/>
                </a:lnTo>
                <a:lnTo>
                  <a:pt x="59450" y="19040"/>
                </a:lnTo>
                <a:lnTo>
                  <a:pt x="59460" y="19020"/>
                </a:lnTo>
                <a:lnTo>
                  <a:pt x="59470" y="19000"/>
                </a:lnTo>
                <a:lnTo>
                  <a:pt x="59650" y="18850"/>
                </a:lnTo>
                <a:lnTo>
                  <a:pt x="59680" y="18820"/>
                </a:lnTo>
                <a:lnTo>
                  <a:pt x="59710" y="18780"/>
                </a:lnTo>
                <a:lnTo>
                  <a:pt x="59730" y="18720"/>
                </a:lnTo>
                <a:lnTo>
                  <a:pt x="59770" y="18550"/>
                </a:lnTo>
                <a:lnTo>
                  <a:pt x="59900" y="18280"/>
                </a:lnTo>
                <a:lnTo>
                  <a:pt x="59900" y="18220"/>
                </a:lnTo>
                <a:lnTo>
                  <a:pt x="59900" y="18140"/>
                </a:lnTo>
                <a:lnTo>
                  <a:pt x="59820" y="17980"/>
                </a:lnTo>
                <a:lnTo>
                  <a:pt x="59780" y="17920"/>
                </a:lnTo>
                <a:lnTo>
                  <a:pt x="59770" y="17900"/>
                </a:lnTo>
                <a:lnTo>
                  <a:pt x="59750" y="17880"/>
                </a:lnTo>
                <a:lnTo>
                  <a:pt x="59740" y="17880"/>
                </a:lnTo>
                <a:lnTo>
                  <a:pt x="59710" y="17880"/>
                </a:lnTo>
                <a:lnTo>
                  <a:pt x="59680" y="17860"/>
                </a:lnTo>
                <a:lnTo>
                  <a:pt x="59680" y="17830"/>
                </a:lnTo>
                <a:lnTo>
                  <a:pt x="59690" y="17760"/>
                </a:lnTo>
                <a:lnTo>
                  <a:pt x="59690" y="17700"/>
                </a:lnTo>
                <a:lnTo>
                  <a:pt x="59680" y="17640"/>
                </a:lnTo>
                <a:lnTo>
                  <a:pt x="59650" y="17570"/>
                </a:lnTo>
                <a:lnTo>
                  <a:pt x="59600" y="17470"/>
                </a:lnTo>
                <a:lnTo>
                  <a:pt x="59590" y="17450"/>
                </a:lnTo>
                <a:lnTo>
                  <a:pt x="59590" y="17420"/>
                </a:lnTo>
                <a:lnTo>
                  <a:pt x="59590" y="17390"/>
                </a:lnTo>
                <a:lnTo>
                  <a:pt x="59600" y="17380"/>
                </a:lnTo>
                <a:lnTo>
                  <a:pt x="59640" y="17330"/>
                </a:lnTo>
                <a:lnTo>
                  <a:pt x="59650" y="17270"/>
                </a:lnTo>
                <a:lnTo>
                  <a:pt x="59660" y="17110"/>
                </a:lnTo>
                <a:lnTo>
                  <a:pt x="59640" y="16950"/>
                </a:lnTo>
                <a:lnTo>
                  <a:pt x="59640" y="16890"/>
                </a:lnTo>
                <a:lnTo>
                  <a:pt x="59650" y="16860"/>
                </a:lnTo>
                <a:lnTo>
                  <a:pt x="59730" y="16770"/>
                </a:lnTo>
                <a:lnTo>
                  <a:pt x="60020" y="16740"/>
                </a:lnTo>
                <a:lnTo>
                  <a:pt x="60040" y="16730"/>
                </a:lnTo>
                <a:lnTo>
                  <a:pt x="60060" y="16720"/>
                </a:lnTo>
                <a:lnTo>
                  <a:pt x="60130" y="16630"/>
                </a:lnTo>
                <a:lnTo>
                  <a:pt x="60200" y="16410"/>
                </a:lnTo>
                <a:lnTo>
                  <a:pt x="60280" y="15300"/>
                </a:lnTo>
                <a:lnTo>
                  <a:pt x="60280" y="15240"/>
                </a:lnTo>
                <a:lnTo>
                  <a:pt x="60260" y="15130"/>
                </a:lnTo>
                <a:lnTo>
                  <a:pt x="60250" y="15060"/>
                </a:lnTo>
                <a:lnTo>
                  <a:pt x="60250" y="14980"/>
                </a:lnTo>
                <a:lnTo>
                  <a:pt x="60290" y="14800"/>
                </a:lnTo>
                <a:lnTo>
                  <a:pt x="60310" y="14770"/>
                </a:lnTo>
                <a:lnTo>
                  <a:pt x="60420" y="14610"/>
                </a:lnTo>
                <a:lnTo>
                  <a:pt x="60420" y="14570"/>
                </a:lnTo>
                <a:lnTo>
                  <a:pt x="60410" y="14530"/>
                </a:lnTo>
                <a:lnTo>
                  <a:pt x="60240" y="14330"/>
                </a:lnTo>
                <a:lnTo>
                  <a:pt x="60230" y="14300"/>
                </a:lnTo>
                <a:lnTo>
                  <a:pt x="60250" y="14300"/>
                </a:lnTo>
                <a:lnTo>
                  <a:pt x="60330" y="14270"/>
                </a:lnTo>
                <a:lnTo>
                  <a:pt x="60390" y="14210"/>
                </a:lnTo>
                <a:lnTo>
                  <a:pt x="60500" y="14090"/>
                </a:lnTo>
                <a:lnTo>
                  <a:pt x="60750" y="13920"/>
                </a:lnTo>
                <a:lnTo>
                  <a:pt x="60860" y="13820"/>
                </a:lnTo>
                <a:lnTo>
                  <a:pt x="61070" y="13460"/>
                </a:lnTo>
                <a:lnTo>
                  <a:pt x="61090" y="13360"/>
                </a:lnTo>
                <a:lnTo>
                  <a:pt x="60980" y="13330"/>
                </a:lnTo>
                <a:lnTo>
                  <a:pt x="60870" y="13280"/>
                </a:lnTo>
                <a:lnTo>
                  <a:pt x="60920" y="13110"/>
                </a:lnTo>
                <a:lnTo>
                  <a:pt x="60870" y="13040"/>
                </a:lnTo>
                <a:lnTo>
                  <a:pt x="60830" y="12760"/>
                </a:lnTo>
                <a:lnTo>
                  <a:pt x="60770" y="12640"/>
                </a:lnTo>
                <a:lnTo>
                  <a:pt x="60740" y="12590"/>
                </a:lnTo>
                <a:lnTo>
                  <a:pt x="60720" y="12520"/>
                </a:lnTo>
                <a:lnTo>
                  <a:pt x="60710" y="12450"/>
                </a:lnTo>
                <a:lnTo>
                  <a:pt x="60710" y="12370"/>
                </a:lnTo>
                <a:lnTo>
                  <a:pt x="60720" y="12350"/>
                </a:lnTo>
                <a:lnTo>
                  <a:pt x="60730" y="12340"/>
                </a:lnTo>
                <a:lnTo>
                  <a:pt x="60750" y="12330"/>
                </a:lnTo>
                <a:lnTo>
                  <a:pt x="60750" y="12290"/>
                </a:lnTo>
                <a:lnTo>
                  <a:pt x="60730" y="12250"/>
                </a:lnTo>
                <a:lnTo>
                  <a:pt x="60670" y="12240"/>
                </a:lnTo>
                <a:lnTo>
                  <a:pt x="60660" y="12210"/>
                </a:lnTo>
                <a:lnTo>
                  <a:pt x="60660" y="11910"/>
                </a:lnTo>
                <a:lnTo>
                  <a:pt x="60670" y="11760"/>
                </a:lnTo>
                <a:lnTo>
                  <a:pt x="60710" y="11630"/>
                </a:lnTo>
                <a:lnTo>
                  <a:pt x="60740" y="11590"/>
                </a:lnTo>
                <a:lnTo>
                  <a:pt x="60830" y="11530"/>
                </a:lnTo>
                <a:lnTo>
                  <a:pt x="60880" y="11480"/>
                </a:lnTo>
                <a:lnTo>
                  <a:pt x="60900" y="11440"/>
                </a:lnTo>
                <a:lnTo>
                  <a:pt x="60940" y="11350"/>
                </a:lnTo>
                <a:lnTo>
                  <a:pt x="60970" y="11310"/>
                </a:lnTo>
                <a:lnTo>
                  <a:pt x="61250" y="11100"/>
                </a:lnTo>
                <a:lnTo>
                  <a:pt x="61380" y="10970"/>
                </a:lnTo>
                <a:lnTo>
                  <a:pt x="61490" y="10630"/>
                </a:lnTo>
                <a:lnTo>
                  <a:pt x="61620" y="10580"/>
                </a:lnTo>
                <a:lnTo>
                  <a:pt x="62480" y="10660"/>
                </a:lnTo>
                <a:lnTo>
                  <a:pt x="62620" y="10630"/>
                </a:lnTo>
                <a:lnTo>
                  <a:pt x="62890" y="10510"/>
                </a:lnTo>
                <a:lnTo>
                  <a:pt x="63040" y="10490"/>
                </a:lnTo>
                <a:lnTo>
                  <a:pt x="63090" y="10500"/>
                </a:lnTo>
                <a:lnTo>
                  <a:pt x="63230" y="10540"/>
                </a:lnTo>
                <a:lnTo>
                  <a:pt x="63280" y="10580"/>
                </a:lnTo>
                <a:lnTo>
                  <a:pt x="63350" y="10610"/>
                </a:lnTo>
                <a:lnTo>
                  <a:pt x="63410" y="10580"/>
                </a:lnTo>
                <a:lnTo>
                  <a:pt x="63480" y="10520"/>
                </a:lnTo>
                <a:lnTo>
                  <a:pt x="63540" y="10490"/>
                </a:lnTo>
                <a:lnTo>
                  <a:pt x="63670" y="10460"/>
                </a:lnTo>
                <a:lnTo>
                  <a:pt x="63930" y="10320"/>
                </a:lnTo>
                <a:lnTo>
                  <a:pt x="64080" y="10330"/>
                </a:lnTo>
                <a:lnTo>
                  <a:pt x="64190" y="10420"/>
                </a:lnTo>
                <a:lnTo>
                  <a:pt x="64240" y="10550"/>
                </a:lnTo>
                <a:lnTo>
                  <a:pt x="64310" y="10660"/>
                </a:lnTo>
                <a:lnTo>
                  <a:pt x="64450" y="10710"/>
                </a:lnTo>
                <a:lnTo>
                  <a:pt x="64530" y="10730"/>
                </a:lnTo>
                <a:lnTo>
                  <a:pt x="64560" y="10770"/>
                </a:lnTo>
                <a:lnTo>
                  <a:pt x="64580" y="10820"/>
                </a:lnTo>
                <a:lnTo>
                  <a:pt x="64620" y="1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