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Sari Pul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Sari Pul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42670" y="18480"/>
                </a:moveTo>
                <a:lnTo>
                  <a:pt x="43360" y="18610"/>
                </a:lnTo>
                <a:lnTo>
                  <a:pt x="43540" y="18680"/>
                </a:lnTo>
                <a:lnTo>
                  <a:pt x="43570" y="18700"/>
                </a:lnTo>
                <a:lnTo>
                  <a:pt x="43600" y="18730"/>
                </a:lnTo>
                <a:lnTo>
                  <a:pt x="43620" y="18760"/>
                </a:lnTo>
                <a:lnTo>
                  <a:pt x="43640" y="18800"/>
                </a:lnTo>
                <a:lnTo>
                  <a:pt x="43640" y="18830"/>
                </a:lnTo>
                <a:lnTo>
                  <a:pt x="43640" y="18860"/>
                </a:lnTo>
                <a:lnTo>
                  <a:pt x="43630" y="18910"/>
                </a:lnTo>
                <a:lnTo>
                  <a:pt x="43610" y="18950"/>
                </a:lnTo>
                <a:lnTo>
                  <a:pt x="43530" y="19100"/>
                </a:lnTo>
                <a:lnTo>
                  <a:pt x="43510" y="19130"/>
                </a:lnTo>
                <a:lnTo>
                  <a:pt x="43450" y="19190"/>
                </a:lnTo>
                <a:lnTo>
                  <a:pt x="43430" y="19220"/>
                </a:lnTo>
                <a:lnTo>
                  <a:pt x="43360" y="19350"/>
                </a:lnTo>
                <a:lnTo>
                  <a:pt x="43310" y="19410"/>
                </a:lnTo>
                <a:lnTo>
                  <a:pt x="43160" y="19550"/>
                </a:lnTo>
                <a:lnTo>
                  <a:pt x="43130" y="19590"/>
                </a:lnTo>
                <a:lnTo>
                  <a:pt x="43060" y="19690"/>
                </a:lnTo>
                <a:lnTo>
                  <a:pt x="42950" y="19890"/>
                </a:lnTo>
                <a:lnTo>
                  <a:pt x="42940" y="19930"/>
                </a:lnTo>
                <a:lnTo>
                  <a:pt x="42930" y="19970"/>
                </a:lnTo>
                <a:lnTo>
                  <a:pt x="42890" y="20140"/>
                </a:lnTo>
                <a:lnTo>
                  <a:pt x="42880" y="20200"/>
                </a:lnTo>
                <a:lnTo>
                  <a:pt x="42720" y="20520"/>
                </a:lnTo>
                <a:lnTo>
                  <a:pt x="42690" y="20620"/>
                </a:lnTo>
                <a:lnTo>
                  <a:pt x="42680" y="20660"/>
                </a:lnTo>
                <a:lnTo>
                  <a:pt x="42610" y="20760"/>
                </a:lnTo>
                <a:lnTo>
                  <a:pt x="42570" y="20830"/>
                </a:lnTo>
                <a:lnTo>
                  <a:pt x="42360" y="21150"/>
                </a:lnTo>
                <a:lnTo>
                  <a:pt x="42280" y="21260"/>
                </a:lnTo>
                <a:lnTo>
                  <a:pt x="42270" y="21280"/>
                </a:lnTo>
                <a:lnTo>
                  <a:pt x="42260" y="21330"/>
                </a:lnTo>
                <a:lnTo>
                  <a:pt x="42260" y="21350"/>
                </a:lnTo>
                <a:lnTo>
                  <a:pt x="42290" y="21390"/>
                </a:lnTo>
                <a:lnTo>
                  <a:pt x="42480" y="21480"/>
                </a:lnTo>
                <a:lnTo>
                  <a:pt x="42740" y="21700"/>
                </a:lnTo>
                <a:lnTo>
                  <a:pt x="42780" y="21720"/>
                </a:lnTo>
                <a:lnTo>
                  <a:pt x="42880" y="21740"/>
                </a:lnTo>
                <a:lnTo>
                  <a:pt x="43030" y="21730"/>
                </a:lnTo>
                <a:lnTo>
                  <a:pt x="43100" y="21750"/>
                </a:lnTo>
                <a:lnTo>
                  <a:pt x="43130" y="21770"/>
                </a:lnTo>
                <a:lnTo>
                  <a:pt x="43150" y="21800"/>
                </a:lnTo>
                <a:lnTo>
                  <a:pt x="43170" y="21910"/>
                </a:lnTo>
                <a:lnTo>
                  <a:pt x="43170" y="21950"/>
                </a:lnTo>
                <a:lnTo>
                  <a:pt x="43170" y="21990"/>
                </a:lnTo>
                <a:lnTo>
                  <a:pt x="43150" y="22050"/>
                </a:lnTo>
                <a:lnTo>
                  <a:pt x="43140" y="22090"/>
                </a:lnTo>
                <a:lnTo>
                  <a:pt x="43140" y="22390"/>
                </a:lnTo>
                <a:lnTo>
                  <a:pt x="43140" y="22440"/>
                </a:lnTo>
                <a:lnTo>
                  <a:pt x="43160" y="22510"/>
                </a:lnTo>
                <a:lnTo>
                  <a:pt x="43160" y="22530"/>
                </a:lnTo>
                <a:lnTo>
                  <a:pt x="43160" y="22550"/>
                </a:lnTo>
                <a:lnTo>
                  <a:pt x="43150" y="22570"/>
                </a:lnTo>
                <a:lnTo>
                  <a:pt x="43110" y="22630"/>
                </a:lnTo>
                <a:lnTo>
                  <a:pt x="43100" y="22650"/>
                </a:lnTo>
                <a:lnTo>
                  <a:pt x="43090" y="22680"/>
                </a:lnTo>
                <a:lnTo>
                  <a:pt x="43080" y="22720"/>
                </a:lnTo>
                <a:lnTo>
                  <a:pt x="43080" y="22810"/>
                </a:lnTo>
                <a:lnTo>
                  <a:pt x="43080" y="22920"/>
                </a:lnTo>
                <a:lnTo>
                  <a:pt x="43180" y="23060"/>
                </a:lnTo>
                <a:lnTo>
                  <a:pt x="43200" y="23140"/>
                </a:lnTo>
                <a:lnTo>
                  <a:pt x="43310" y="23910"/>
                </a:lnTo>
                <a:lnTo>
                  <a:pt x="43320" y="24050"/>
                </a:lnTo>
                <a:lnTo>
                  <a:pt x="43310" y="24150"/>
                </a:lnTo>
                <a:lnTo>
                  <a:pt x="43270" y="24290"/>
                </a:lnTo>
                <a:lnTo>
                  <a:pt x="43100" y="24640"/>
                </a:lnTo>
                <a:lnTo>
                  <a:pt x="43050" y="24790"/>
                </a:lnTo>
                <a:lnTo>
                  <a:pt x="43040" y="24800"/>
                </a:lnTo>
                <a:lnTo>
                  <a:pt x="43030" y="24820"/>
                </a:lnTo>
                <a:lnTo>
                  <a:pt x="43020" y="24830"/>
                </a:lnTo>
                <a:lnTo>
                  <a:pt x="42990" y="24850"/>
                </a:lnTo>
                <a:lnTo>
                  <a:pt x="42900" y="24880"/>
                </a:lnTo>
                <a:lnTo>
                  <a:pt x="42870" y="24900"/>
                </a:lnTo>
                <a:lnTo>
                  <a:pt x="42820" y="24950"/>
                </a:lnTo>
                <a:lnTo>
                  <a:pt x="42760" y="25020"/>
                </a:lnTo>
                <a:lnTo>
                  <a:pt x="42720" y="25080"/>
                </a:lnTo>
                <a:lnTo>
                  <a:pt x="42660" y="25200"/>
                </a:lnTo>
                <a:lnTo>
                  <a:pt x="42520" y="25600"/>
                </a:lnTo>
                <a:lnTo>
                  <a:pt x="42540" y="25640"/>
                </a:lnTo>
                <a:lnTo>
                  <a:pt x="42630" y="25650"/>
                </a:lnTo>
                <a:lnTo>
                  <a:pt x="43530" y="25480"/>
                </a:lnTo>
                <a:lnTo>
                  <a:pt x="43540" y="25480"/>
                </a:lnTo>
                <a:lnTo>
                  <a:pt x="43550" y="25490"/>
                </a:lnTo>
                <a:lnTo>
                  <a:pt x="43560" y="25500"/>
                </a:lnTo>
                <a:lnTo>
                  <a:pt x="43570" y="25510"/>
                </a:lnTo>
                <a:lnTo>
                  <a:pt x="43580" y="25530"/>
                </a:lnTo>
                <a:lnTo>
                  <a:pt x="43610" y="25610"/>
                </a:lnTo>
                <a:lnTo>
                  <a:pt x="43630" y="25640"/>
                </a:lnTo>
                <a:lnTo>
                  <a:pt x="43660" y="25660"/>
                </a:lnTo>
                <a:lnTo>
                  <a:pt x="43700" y="25670"/>
                </a:lnTo>
                <a:lnTo>
                  <a:pt x="44390" y="25610"/>
                </a:lnTo>
                <a:lnTo>
                  <a:pt x="44450" y="25600"/>
                </a:lnTo>
                <a:lnTo>
                  <a:pt x="44500" y="25560"/>
                </a:lnTo>
                <a:lnTo>
                  <a:pt x="44550" y="25540"/>
                </a:lnTo>
                <a:lnTo>
                  <a:pt x="44640" y="25510"/>
                </a:lnTo>
                <a:lnTo>
                  <a:pt x="44740" y="25460"/>
                </a:lnTo>
                <a:lnTo>
                  <a:pt x="45060" y="25270"/>
                </a:lnTo>
                <a:lnTo>
                  <a:pt x="45650" y="25550"/>
                </a:lnTo>
                <a:lnTo>
                  <a:pt x="45800" y="25680"/>
                </a:lnTo>
                <a:lnTo>
                  <a:pt x="45820" y="25770"/>
                </a:lnTo>
                <a:lnTo>
                  <a:pt x="45820" y="25800"/>
                </a:lnTo>
                <a:lnTo>
                  <a:pt x="45820" y="25820"/>
                </a:lnTo>
                <a:lnTo>
                  <a:pt x="45820" y="25840"/>
                </a:lnTo>
                <a:lnTo>
                  <a:pt x="45810" y="25870"/>
                </a:lnTo>
                <a:lnTo>
                  <a:pt x="45790" y="25890"/>
                </a:lnTo>
                <a:lnTo>
                  <a:pt x="45770" y="25910"/>
                </a:lnTo>
                <a:lnTo>
                  <a:pt x="45730" y="25940"/>
                </a:lnTo>
                <a:lnTo>
                  <a:pt x="45620" y="25990"/>
                </a:lnTo>
                <a:lnTo>
                  <a:pt x="45580" y="26020"/>
                </a:lnTo>
                <a:lnTo>
                  <a:pt x="45560" y="26050"/>
                </a:lnTo>
                <a:lnTo>
                  <a:pt x="45550" y="26100"/>
                </a:lnTo>
                <a:lnTo>
                  <a:pt x="45570" y="26130"/>
                </a:lnTo>
                <a:lnTo>
                  <a:pt x="45710" y="26200"/>
                </a:lnTo>
                <a:lnTo>
                  <a:pt x="45730" y="26220"/>
                </a:lnTo>
                <a:lnTo>
                  <a:pt x="45740" y="26240"/>
                </a:lnTo>
                <a:lnTo>
                  <a:pt x="45730" y="26310"/>
                </a:lnTo>
                <a:lnTo>
                  <a:pt x="45730" y="26350"/>
                </a:lnTo>
                <a:lnTo>
                  <a:pt x="45740" y="26450"/>
                </a:lnTo>
                <a:lnTo>
                  <a:pt x="45740" y="26480"/>
                </a:lnTo>
                <a:lnTo>
                  <a:pt x="45730" y="26500"/>
                </a:lnTo>
                <a:lnTo>
                  <a:pt x="45710" y="26510"/>
                </a:lnTo>
                <a:lnTo>
                  <a:pt x="45620" y="26530"/>
                </a:lnTo>
                <a:lnTo>
                  <a:pt x="45600" y="26540"/>
                </a:lnTo>
                <a:lnTo>
                  <a:pt x="45590" y="26550"/>
                </a:lnTo>
                <a:lnTo>
                  <a:pt x="45590" y="26570"/>
                </a:lnTo>
                <a:lnTo>
                  <a:pt x="45590" y="26600"/>
                </a:lnTo>
                <a:lnTo>
                  <a:pt x="45630" y="26800"/>
                </a:lnTo>
                <a:lnTo>
                  <a:pt x="45630" y="26860"/>
                </a:lnTo>
                <a:lnTo>
                  <a:pt x="45630" y="26920"/>
                </a:lnTo>
                <a:lnTo>
                  <a:pt x="45620" y="27010"/>
                </a:lnTo>
                <a:lnTo>
                  <a:pt x="45600" y="27080"/>
                </a:lnTo>
                <a:lnTo>
                  <a:pt x="45580" y="27140"/>
                </a:lnTo>
                <a:lnTo>
                  <a:pt x="45550" y="27190"/>
                </a:lnTo>
                <a:lnTo>
                  <a:pt x="45510" y="27240"/>
                </a:lnTo>
                <a:lnTo>
                  <a:pt x="45220" y="27540"/>
                </a:lnTo>
                <a:lnTo>
                  <a:pt x="45110" y="27630"/>
                </a:lnTo>
                <a:lnTo>
                  <a:pt x="44990" y="27700"/>
                </a:lnTo>
                <a:lnTo>
                  <a:pt x="44790" y="27800"/>
                </a:lnTo>
                <a:lnTo>
                  <a:pt x="44690" y="27860"/>
                </a:lnTo>
                <a:lnTo>
                  <a:pt x="44610" y="27930"/>
                </a:lnTo>
                <a:lnTo>
                  <a:pt x="44440" y="27970"/>
                </a:lnTo>
                <a:lnTo>
                  <a:pt x="44370" y="28030"/>
                </a:lnTo>
                <a:lnTo>
                  <a:pt x="44060" y="28420"/>
                </a:lnTo>
                <a:lnTo>
                  <a:pt x="43650" y="29170"/>
                </a:lnTo>
                <a:lnTo>
                  <a:pt x="43610" y="29240"/>
                </a:lnTo>
                <a:lnTo>
                  <a:pt x="43570" y="29270"/>
                </a:lnTo>
                <a:lnTo>
                  <a:pt x="43440" y="29280"/>
                </a:lnTo>
                <a:lnTo>
                  <a:pt x="43400" y="29290"/>
                </a:lnTo>
                <a:lnTo>
                  <a:pt x="43080" y="29420"/>
                </a:lnTo>
                <a:lnTo>
                  <a:pt x="42860" y="29500"/>
                </a:lnTo>
                <a:lnTo>
                  <a:pt x="42730" y="29510"/>
                </a:lnTo>
                <a:lnTo>
                  <a:pt x="41820" y="29400"/>
                </a:lnTo>
                <a:lnTo>
                  <a:pt x="41720" y="29410"/>
                </a:lnTo>
                <a:lnTo>
                  <a:pt x="41680" y="29430"/>
                </a:lnTo>
                <a:lnTo>
                  <a:pt x="41650" y="29460"/>
                </a:lnTo>
                <a:lnTo>
                  <a:pt x="41600" y="29510"/>
                </a:lnTo>
                <a:lnTo>
                  <a:pt x="41570" y="29550"/>
                </a:lnTo>
                <a:lnTo>
                  <a:pt x="41540" y="29610"/>
                </a:lnTo>
                <a:lnTo>
                  <a:pt x="41500" y="29700"/>
                </a:lnTo>
                <a:lnTo>
                  <a:pt x="41490" y="29750"/>
                </a:lnTo>
                <a:lnTo>
                  <a:pt x="41460" y="29950"/>
                </a:lnTo>
                <a:lnTo>
                  <a:pt x="41460" y="29980"/>
                </a:lnTo>
                <a:lnTo>
                  <a:pt x="41470" y="30010"/>
                </a:lnTo>
                <a:lnTo>
                  <a:pt x="41490" y="30030"/>
                </a:lnTo>
                <a:lnTo>
                  <a:pt x="41550" y="30090"/>
                </a:lnTo>
                <a:lnTo>
                  <a:pt x="41570" y="30120"/>
                </a:lnTo>
                <a:lnTo>
                  <a:pt x="41590" y="30170"/>
                </a:lnTo>
                <a:lnTo>
                  <a:pt x="41590" y="30210"/>
                </a:lnTo>
                <a:lnTo>
                  <a:pt x="41530" y="30530"/>
                </a:lnTo>
                <a:lnTo>
                  <a:pt x="41520" y="30720"/>
                </a:lnTo>
                <a:lnTo>
                  <a:pt x="41490" y="30810"/>
                </a:lnTo>
                <a:lnTo>
                  <a:pt x="41470" y="30860"/>
                </a:lnTo>
                <a:lnTo>
                  <a:pt x="41460" y="30900"/>
                </a:lnTo>
                <a:lnTo>
                  <a:pt x="41450" y="30960"/>
                </a:lnTo>
                <a:lnTo>
                  <a:pt x="41430" y="31160"/>
                </a:lnTo>
                <a:lnTo>
                  <a:pt x="41440" y="31220"/>
                </a:lnTo>
                <a:lnTo>
                  <a:pt x="41440" y="31280"/>
                </a:lnTo>
                <a:lnTo>
                  <a:pt x="41460" y="31320"/>
                </a:lnTo>
                <a:lnTo>
                  <a:pt x="41480" y="31360"/>
                </a:lnTo>
                <a:lnTo>
                  <a:pt x="41530" y="31420"/>
                </a:lnTo>
                <a:lnTo>
                  <a:pt x="41540" y="31430"/>
                </a:lnTo>
                <a:lnTo>
                  <a:pt x="41580" y="31470"/>
                </a:lnTo>
                <a:lnTo>
                  <a:pt x="41640" y="31490"/>
                </a:lnTo>
                <a:lnTo>
                  <a:pt x="41520" y="31550"/>
                </a:lnTo>
                <a:lnTo>
                  <a:pt x="41460" y="31580"/>
                </a:lnTo>
                <a:lnTo>
                  <a:pt x="41430" y="31590"/>
                </a:lnTo>
                <a:lnTo>
                  <a:pt x="41390" y="31600"/>
                </a:lnTo>
                <a:lnTo>
                  <a:pt x="41330" y="31590"/>
                </a:lnTo>
                <a:lnTo>
                  <a:pt x="41220" y="31580"/>
                </a:lnTo>
                <a:lnTo>
                  <a:pt x="41140" y="31550"/>
                </a:lnTo>
                <a:lnTo>
                  <a:pt x="41020" y="31500"/>
                </a:lnTo>
                <a:lnTo>
                  <a:pt x="40970" y="31470"/>
                </a:lnTo>
                <a:lnTo>
                  <a:pt x="40930" y="31450"/>
                </a:lnTo>
                <a:lnTo>
                  <a:pt x="40900" y="31450"/>
                </a:lnTo>
                <a:lnTo>
                  <a:pt x="40860" y="31480"/>
                </a:lnTo>
                <a:lnTo>
                  <a:pt x="40840" y="31510"/>
                </a:lnTo>
                <a:lnTo>
                  <a:pt x="40820" y="31540"/>
                </a:lnTo>
                <a:lnTo>
                  <a:pt x="40820" y="31570"/>
                </a:lnTo>
                <a:lnTo>
                  <a:pt x="40820" y="31600"/>
                </a:lnTo>
                <a:lnTo>
                  <a:pt x="40830" y="31620"/>
                </a:lnTo>
                <a:lnTo>
                  <a:pt x="40860" y="31680"/>
                </a:lnTo>
                <a:lnTo>
                  <a:pt x="40860" y="31700"/>
                </a:lnTo>
                <a:lnTo>
                  <a:pt x="40860" y="31720"/>
                </a:lnTo>
                <a:lnTo>
                  <a:pt x="40850" y="31730"/>
                </a:lnTo>
                <a:lnTo>
                  <a:pt x="40820" y="31740"/>
                </a:lnTo>
                <a:lnTo>
                  <a:pt x="40800" y="31750"/>
                </a:lnTo>
                <a:lnTo>
                  <a:pt x="40710" y="31770"/>
                </a:lnTo>
                <a:lnTo>
                  <a:pt x="40690" y="31780"/>
                </a:lnTo>
                <a:lnTo>
                  <a:pt x="40680" y="31800"/>
                </a:lnTo>
                <a:lnTo>
                  <a:pt x="40670" y="31870"/>
                </a:lnTo>
                <a:lnTo>
                  <a:pt x="40660" y="31890"/>
                </a:lnTo>
                <a:lnTo>
                  <a:pt x="40650" y="31910"/>
                </a:lnTo>
                <a:lnTo>
                  <a:pt x="40640" y="31930"/>
                </a:lnTo>
                <a:lnTo>
                  <a:pt x="40620" y="31930"/>
                </a:lnTo>
                <a:lnTo>
                  <a:pt x="40500" y="31940"/>
                </a:lnTo>
                <a:lnTo>
                  <a:pt x="40480" y="31950"/>
                </a:lnTo>
                <a:lnTo>
                  <a:pt x="40460" y="31970"/>
                </a:lnTo>
                <a:lnTo>
                  <a:pt x="40440" y="31980"/>
                </a:lnTo>
                <a:lnTo>
                  <a:pt x="40440" y="32010"/>
                </a:lnTo>
                <a:lnTo>
                  <a:pt x="40440" y="32040"/>
                </a:lnTo>
                <a:lnTo>
                  <a:pt x="40450" y="32060"/>
                </a:lnTo>
                <a:lnTo>
                  <a:pt x="40450" y="32090"/>
                </a:lnTo>
                <a:lnTo>
                  <a:pt x="40450" y="32110"/>
                </a:lnTo>
                <a:lnTo>
                  <a:pt x="40440" y="32130"/>
                </a:lnTo>
                <a:lnTo>
                  <a:pt x="40430" y="32150"/>
                </a:lnTo>
                <a:lnTo>
                  <a:pt x="40400" y="32160"/>
                </a:lnTo>
                <a:lnTo>
                  <a:pt x="40320" y="32180"/>
                </a:lnTo>
                <a:lnTo>
                  <a:pt x="40300" y="32190"/>
                </a:lnTo>
                <a:lnTo>
                  <a:pt x="40280" y="32200"/>
                </a:lnTo>
                <a:lnTo>
                  <a:pt x="40110" y="32410"/>
                </a:lnTo>
                <a:lnTo>
                  <a:pt x="40050" y="32470"/>
                </a:lnTo>
                <a:lnTo>
                  <a:pt x="40030" y="32490"/>
                </a:lnTo>
                <a:lnTo>
                  <a:pt x="40010" y="32490"/>
                </a:lnTo>
                <a:lnTo>
                  <a:pt x="39990" y="32480"/>
                </a:lnTo>
                <a:lnTo>
                  <a:pt x="39970" y="32440"/>
                </a:lnTo>
                <a:lnTo>
                  <a:pt x="39970" y="32380"/>
                </a:lnTo>
                <a:lnTo>
                  <a:pt x="39980" y="32330"/>
                </a:lnTo>
                <a:lnTo>
                  <a:pt x="40030" y="32220"/>
                </a:lnTo>
                <a:lnTo>
                  <a:pt x="40030" y="32200"/>
                </a:lnTo>
                <a:lnTo>
                  <a:pt x="40030" y="32150"/>
                </a:lnTo>
                <a:lnTo>
                  <a:pt x="39850" y="31520"/>
                </a:lnTo>
                <a:lnTo>
                  <a:pt x="39800" y="31410"/>
                </a:lnTo>
                <a:lnTo>
                  <a:pt x="39750" y="31340"/>
                </a:lnTo>
                <a:lnTo>
                  <a:pt x="39700" y="31290"/>
                </a:lnTo>
                <a:lnTo>
                  <a:pt x="39590" y="31260"/>
                </a:lnTo>
                <a:lnTo>
                  <a:pt x="39590" y="31210"/>
                </a:lnTo>
                <a:lnTo>
                  <a:pt x="39610" y="31170"/>
                </a:lnTo>
                <a:lnTo>
                  <a:pt x="39660" y="31100"/>
                </a:lnTo>
                <a:lnTo>
                  <a:pt x="39670" y="31080"/>
                </a:lnTo>
                <a:lnTo>
                  <a:pt x="39670" y="31070"/>
                </a:lnTo>
                <a:lnTo>
                  <a:pt x="39650" y="31050"/>
                </a:lnTo>
                <a:lnTo>
                  <a:pt x="39530" y="30940"/>
                </a:lnTo>
                <a:lnTo>
                  <a:pt x="39510" y="30900"/>
                </a:lnTo>
                <a:lnTo>
                  <a:pt x="39510" y="30870"/>
                </a:lnTo>
                <a:lnTo>
                  <a:pt x="39530" y="30850"/>
                </a:lnTo>
                <a:lnTo>
                  <a:pt x="39610" y="30820"/>
                </a:lnTo>
                <a:lnTo>
                  <a:pt x="39620" y="30810"/>
                </a:lnTo>
                <a:lnTo>
                  <a:pt x="39630" y="30790"/>
                </a:lnTo>
                <a:lnTo>
                  <a:pt x="39640" y="30760"/>
                </a:lnTo>
                <a:lnTo>
                  <a:pt x="39650" y="30720"/>
                </a:lnTo>
                <a:lnTo>
                  <a:pt x="39650" y="30560"/>
                </a:lnTo>
                <a:lnTo>
                  <a:pt x="39650" y="30530"/>
                </a:lnTo>
                <a:lnTo>
                  <a:pt x="39650" y="30500"/>
                </a:lnTo>
                <a:lnTo>
                  <a:pt x="39640" y="30460"/>
                </a:lnTo>
                <a:lnTo>
                  <a:pt x="39620" y="30420"/>
                </a:lnTo>
                <a:lnTo>
                  <a:pt x="39600" y="30380"/>
                </a:lnTo>
                <a:lnTo>
                  <a:pt x="39580" y="30350"/>
                </a:lnTo>
                <a:lnTo>
                  <a:pt x="39540" y="30320"/>
                </a:lnTo>
                <a:lnTo>
                  <a:pt x="39490" y="30310"/>
                </a:lnTo>
                <a:lnTo>
                  <a:pt x="39410" y="30300"/>
                </a:lnTo>
                <a:lnTo>
                  <a:pt x="39360" y="30310"/>
                </a:lnTo>
                <a:lnTo>
                  <a:pt x="39330" y="30320"/>
                </a:lnTo>
                <a:lnTo>
                  <a:pt x="39320" y="30340"/>
                </a:lnTo>
                <a:lnTo>
                  <a:pt x="39280" y="30340"/>
                </a:lnTo>
                <a:lnTo>
                  <a:pt x="38960" y="30270"/>
                </a:lnTo>
                <a:lnTo>
                  <a:pt x="38760" y="30250"/>
                </a:lnTo>
                <a:lnTo>
                  <a:pt x="38110" y="30020"/>
                </a:lnTo>
                <a:lnTo>
                  <a:pt x="38070" y="30000"/>
                </a:lnTo>
                <a:lnTo>
                  <a:pt x="38020" y="29960"/>
                </a:lnTo>
                <a:lnTo>
                  <a:pt x="37950" y="29880"/>
                </a:lnTo>
                <a:lnTo>
                  <a:pt x="37910" y="29830"/>
                </a:lnTo>
                <a:lnTo>
                  <a:pt x="37830" y="29670"/>
                </a:lnTo>
                <a:lnTo>
                  <a:pt x="37820" y="29620"/>
                </a:lnTo>
                <a:lnTo>
                  <a:pt x="37800" y="29580"/>
                </a:lnTo>
                <a:lnTo>
                  <a:pt x="37800" y="29540"/>
                </a:lnTo>
                <a:lnTo>
                  <a:pt x="37800" y="29510"/>
                </a:lnTo>
                <a:lnTo>
                  <a:pt x="37810" y="29420"/>
                </a:lnTo>
                <a:lnTo>
                  <a:pt x="37810" y="29390"/>
                </a:lnTo>
                <a:lnTo>
                  <a:pt x="37800" y="29370"/>
                </a:lnTo>
                <a:lnTo>
                  <a:pt x="37790" y="29350"/>
                </a:lnTo>
                <a:lnTo>
                  <a:pt x="37780" y="29330"/>
                </a:lnTo>
                <a:lnTo>
                  <a:pt x="37760" y="29330"/>
                </a:lnTo>
                <a:lnTo>
                  <a:pt x="37660" y="29360"/>
                </a:lnTo>
                <a:lnTo>
                  <a:pt x="37630" y="29360"/>
                </a:lnTo>
                <a:lnTo>
                  <a:pt x="37600" y="29350"/>
                </a:lnTo>
                <a:lnTo>
                  <a:pt x="37510" y="29300"/>
                </a:lnTo>
                <a:lnTo>
                  <a:pt x="37460" y="29280"/>
                </a:lnTo>
                <a:lnTo>
                  <a:pt x="37400" y="29270"/>
                </a:lnTo>
                <a:lnTo>
                  <a:pt x="37360" y="29260"/>
                </a:lnTo>
                <a:lnTo>
                  <a:pt x="37340" y="29220"/>
                </a:lnTo>
                <a:lnTo>
                  <a:pt x="37320" y="29150"/>
                </a:lnTo>
                <a:lnTo>
                  <a:pt x="37310" y="29130"/>
                </a:lnTo>
                <a:lnTo>
                  <a:pt x="37300" y="29110"/>
                </a:lnTo>
                <a:lnTo>
                  <a:pt x="37280" y="29080"/>
                </a:lnTo>
                <a:lnTo>
                  <a:pt x="37270" y="29060"/>
                </a:lnTo>
                <a:lnTo>
                  <a:pt x="37250" y="29050"/>
                </a:lnTo>
                <a:lnTo>
                  <a:pt x="37230" y="29030"/>
                </a:lnTo>
                <a:lnTo>
                  <a:pt x="37130" y="28980"/>
                </a:lnTo>
                <a:lnTo>
                  <a:pt x="37110" y="28970"/>
                </a:lnTo>
                <a:lnTo>
                  <a:pt x="37090" y="28950"/>
                </a:lnTo>
                <a:lnTo>
                  <a:pt x="37080" y="28930"/>
                </a:lnTo>
                <a:lnTo>
                  <a:pt x="37070" y="28910"/>
                </a:lnTo>
                <a:lnTo>
                  <a:pt x="37060" y="28890"/>
                </a:lnTo>
                <a:lnTo>
                  <a:pt x="37060" y="28870"/>
                </a:lnTo>
                <a:lnTo>
                  <a:pt x="37070" y="28850"/>
                </a:lnTo>
                <a:lnTo>
                  <a:pt x="37070" y="28820"/>
                </a:lnTo>
                <a:lnTo>
                  <a:pt x="37090" y="28780"/>
                </a:lnTo>
                <a:lnTo>
                  <a:pt x="37090" y="28760"/>
                </a:lnTo>
                <a:lnTo>
                  <a:pt x="37090" y="28750"/>
                </a:lnTo>
                <a:lnTo>
                  <a:pt x="37060" y="28750"/>
                </a:lnTo>
                <a:lnTo>
                  <a:pt x="37010" y="28760"/>
                </a:lnTo>
                <a:lnTo>
                  <a:pt x="36800" y="28830"/>
                </a:lnTo>
                <a:lnTo>
                  <a:pt x="36770" y="28840"/>
                </a:lnTo>
                <a:lnTo>
                  <a:pt x="36750" y="28860"/>
                </a:lnTo>
                <a:lnTo>
                  <a:pt x="36680" y="28930"/>
                </a:lnTo>
                <a:lnTo>
                  <a:pt x="36640" y="28950"/>
                </a:lnTo>
                <a:lnTo>
                  <a:pt x="36580" y="28970"/>
                </a:lnTo>
                <a:lnTo>
                  <a:pt x="36380" y="29010"/>
                </a:lnTo>
                <a:lnTo>
                  <a:pt x="36010" y="29010"/>
                </a:lnTo>
                <a:lnTo>
                  <a:pt x="35950" y="28990"/>
                </a:lnTo>
                <a:lnTo>
                  <a:pt x="35880" y="28870"/>
                </a:lnTo>
                <a:lnTo>
                  <a:pt x="35740" y="28700"/>
                </a:lnTo>
                <a:lnTo>
                  <a:pt x="35720" y="28650"/>
                </a:lnTo>
                <a:lnTo>
                  <a:pt x="35690" y="28590"/>
                </a:lnTo>
                <a:lnTo>
                  <a:pt x="35620" y="28350"/>
                </a:lnTo>
                <a:lnTo>
                  <a:pt x="35600" y="28230"/>
                </a:lnTo>
                <a:lnTo>
                  <a:pt x="35600" y="28140"/>
                </a:lnTo>
                <a:lnTo>
                  <a:pt x="35620" y="28000"/>
                </a:lnTo>
                <a:lnTo>
                  <a:pt x="35620" y="27930"/>
                </a:lnTo>
                <a:lnTo>
                  <a:pt x="35590" y="27780"/>
                </a:lnTo>
                <a:lnTo>
                  <a:pt x="35610" y="27560"/>
                </a:lnTo>
                <a:lnTo>
                  <a:pt x="35630" y="27370"/>
                </a:lnTo>
                <a:lnTo>
                  <a:pt x="35640" y="27340"/>
                </a:lnTo>
                <a:lnTo>
                  <a:pt x="35660" y="27320"/>
                </a:lnTo>
                <a:lnTo>
                  <a:pt x="35750" y="27260"/>
                </a:lnTo>
                <a:lnTo>
                  <a:pt x="35780" y="27230"/>
                </a:lnTo>
                <a:lnTo>
                  <a:pt x="35810" y="27180"/>
                </a:lnTo>
                <a:lnTo>
                  <a:pt x="35890" y="26940"/>
                </a:lnTo>
                <a:lnTo>
                  <a:pt x="36090" y="26560"/>
                </a:lnTo>
                <a:lnTo>
                  <a:pt x="36100" y="26530"/>
                </a:lnTo>
                <a:lnTo>
                  <a:pt x="36100" y="26510"/>
                </a:lnTo>
                <a:lnTo>
                  <a:pt x="36100" y="26490"/>
                </a:lnTo>
                <a:lnTo>
                  <a:pt x="36090" y="26440"/>
                </a:lnTo>
                <a:lnTo>
                  <a:pt x="36010" y="26180"/>
                </a:lnTo>
                <a:lnTo>
                  <a:pt x="36000" y="26150"/>
                </a:lnTo>
                <a:lnTo>
                  <a:pt x="36000" y="26130"/>
                </a:lnTo>
                <a:lnTo>
                  <a:pt x="36000" y="26110"/>
                </a:lnTo>
                <a:lnTo>
                  <a:pt x="36020" y="26050"/>
                </a:lnTo>
                <a:lnTo>
                  <a:pt x="36060" y="25980"/>
                </a:lnTo>
                <a:lnTo>
                  <a:pt x="36060" y="25950"/>
                </a:lnTo>
                <a:lnTo>
                  <a:pt x="36060" y="25940"/>
                </a:lnTo>
                <a:lnTo>
                  <a:pt x="36060" y="25880"/>
                </a:lnTo>
                <a:lnTo>
                  <a:pt x="36060" y="25840"/>
                </a:lnTo>
                <a:lnTo>
                  <a:pt x="36090" y="25800"/>
                </a:lnTo>
                <a:lnTo>
                  <a:pt x="36120" y="25750"/>
                </a:lnTo>
                <a:lnTo>
                  <a:pt x="36320" y="25590"/>
                </a:lnTo>
                <a:lnTo>
                  <a:pt x="36370" y="25580"/>
                </a:lnTo>
                <a:lnTo>
                  <a:pt x="36430" y="25570"/>
                </a:lnTo>
                <a:lnTo>
                  <a:pt x="36630" y="25590"/>
                </a:lnTo>
                <a:lnTo>
                  <a:pt x="36820" y="25640"/>
                </a:lnTo>
                <a:lnTo>
                  <a:pt x="36860" y="25640"/>
                </a:lnTo>
                <a:lnTo>
                  <a:pt x="36890" y="25640"/>
                </a:lnTo>
                <a:lnTo>
                  <a:pt x="36970" y="25600"/>
                </a:lnTo>
                <a:lnTo>
                  <a:pt x="37090" y="25440"/>
                </a:lnTo>
                <a:lnTo>
                  <a:pt x="37230" y="25210"/>
                </a:lnTo>
                <a:lnTo>
                  <a:pt x="37260" y="25170"/>
                </a:lnTo>
                <a:lnTo>
                  <a:pt x="37300" y="25110"/>
                </a:lnTo>
                <a:lnTo>
                  <a:pt x="37320" y="25050"/>
                </a:lnTo>
                <a:lnTo>
                  <a:pt x="37350" y="24940"/>
                </a:lnTo>
                <a:lnTo>
                  <a:pt x="37350" y="24890"/>
                </a:lnTo>
                <a:lnTo>
                  <a:pt x="37340" y="24850"/>
                </a:lnTo>
                <a:lnTo>
                  <a:pt x="37310" y="24790"/>
                </a:lnTo>
                <a:lnTo>
                  <a:pt x="37310" y="24760"/>
                </a:lnTo>
                <a:lnTo>
                  <a:pt x="37330" y="24740"/>
                </a:lnTo>
                <a:lnTo>
                  <a:pt x="37370" y="24720"/>
                </a:lnTo>
                <a:lnTo>
                  <a:pt x="37410" y="24710"/>
                </a:lnTo>
                <a:lnTo>
                  <a:pt x="37440" y="24710"/>
                </a:lnTo>
                <a:lnTo>
                  <a:pt x="37550" y="24720"/>
                </a:lnTo>
                <a:lnTo>
                  <a:pt x="37710" y="24760"/>
                </a:lnTo>
                <a:lnTo>
                  <a:pt x="37930" y="24730"/>
                </a:lnTo>
                <a:lnTo>
                  <a:pt x="38040" y="24690"/>
                </a:lnTo>
                <a:lnTo>
                  <a:pt x="38050" y="24680"/>
                </a:lnTo>
                <a:lnTo>
                  <a:pt x="38060" y="24660"/>
                </a:lnTo>
                <a:lnTo>
                  <a:pt x="38080" y="24610"/>
                </a:lnTo>
                <a:lnTo>
                  <a:pt x="38090" y="24530"/>
                </a:lnTo>
                <a:lnTo>
                  <a:pt x="38110" y="24480"/>
                </a:lnTo>
                <a:lnTo>
                  <a:pt x="38130" y="24440"/>
                </a:lnTo>
                <a:lnTo>
                  <a:pt x="38180" y="24370"/>
                </a:lnTo>
                <a:lnTo>
                  <a:pt x="38190" y="24350"/>
                </a:lnTo>
                <a:lnTo>
                  <a:pt x="38180" y="24340"/>
                </a:lnTo>
                <a:lnTo>
                  <a:pt x="38150" y="24320"/>
                </a:lnTo>
                <a:lnTo>
                  <a:pt x="38130" y="24310"/>
                </a:lnTo>
                <a:lnTo>
                  <a:pt x="38110" y="24310"/>
                </a:lnTo>
                <a:lnTo>
                  <a:pt x="38110" y="24300"/>
                </a:lnTo>
                <a:lnTo>
                  <a:pt x="38100" y="24290"/>
                </a:lnTo>
                <a:lnTo>
                  <a:pt x="38100" y="24220"/>
                </a:lnTo>
                <a:lnTo>
                  <a:pt x="38040" y="23940"/>
                </a:lnTo>
                <a:lnTo>
                  <a:pt x="38040" y="23900"/>
                </a:lnTo>
                <a:lnTo>
                  <a:pt x="38030" y="23880"/>
                </a:lnTo>
                <a:lnTo>
                  <a:pt x="38020" y="23870"/>
                </a:lnTo>
                <a:lnTo>
                  <a:pt x="37980" y="23860"/>
                </a:lnTo>
                <a:lnTo>
                  <a:pt x="37960" y="23840"/>
                </a:lnTo>
                <a:lnTo>
                  <a:pt x="37940" y="23820"/>
                </a:lnTo>
                <a:lnTo>
                  <a:pt x="37880" y="23670"/>
                </a:lnTo>
                <a:lnTo>
                  <a:pt x="37850" y="23550"/>
                </a:lnTo>
                <a:lnTo>
                  <a:pt x="37840" y="23540"/>
                </a:lnTo>
                <a:lnTo>
                  <a:pt x="37820" y="23520"/>
                </a:lnTo>
                <a:lnTo>
                  <a:pt x="37760" y="23490"/>
                </a:lnTo>
                <a:lnTo>
                  <a:pt x="37730" y="23450"/>
                </a:lnTo>
                <a:lnTo>
                  <a:pt x="37700" y="23380"/>
                </a:lnTo>
                <a:lnTo>
                  <a:pt x="37710" y="23350"/>
                </a:lnTo>
                <a:lnTo>
                  <a:pt x="37730" y="23320"/>
                </a:lnTo>
                <a:lnTo>
                  <a:pt x="37750" y="23300"/>
                </a:lnTo>
                <a:lnTo>
                  <a:pt x="37760" y="23280"/>
                </a:lnTo>
                <a:lnTo>
                  <a:pt x="37770" y="23260"/>
                </a:lnTo>
                <a:lnTo>
                  <a:pt x="37770" y="23240"/>
                </a:lnTo>
                <a:lnTo>
                  <a:pt x="37760" y="23180"/>
                </a:lnTo>
                <a:lnTo>
                  <a:pt x="37760" y="23170"/>
                </a:lnTo>
                <a:lnTo>
                  <a:pt x="37770" y="23150"/>
                </a:lnTo>
                <a:lnTo>
                  <a:pt x="37810" y="23090"/>
                </a:lnTo>
                <a:lnTo>
                  <a:pt x="37820" y="23070"/>
                </a:lnTo>
                <a:lnTo>
                  <a:pt x="37820" y="23040"/>
                </a:lnTo>
                <a:lnTo>
                  <a:pt x="37800" y="23010"/>
                </a:lnTo>
                <a:lnTo>
                  <a:pt x="37770" y="22980"/>
                </a:lnTo>
                <a:lnTo>
                  <a:pt x="37740" y="22950"/>
                </a:lnTo>
                <a:lnTo>
                  <a:pt x="37700" y="22930"/>
                </a:lnTo>
                <a:lnTo>
                  <a:pt x="37660" y="22920"/>
                </a:lnTo>
                <a:lnTo>
                  <a:pt x="37620" y="22910"/>
                </a:lnTo>
                <a:lnTo>
                  <a:pt x="37520" y="22940"/>
                </a:lnTo>
                <a:lnTo>
                  <a:pt x="37360" y="23080"/>
                </a:lnTo>
                <a:lnTo>
                  <a:pt x="37310" y="23120"/>
                </a:lnTo>
                <a:lnTo>
                  <a:pt x="37270" y="23140"/>
                </a:lnTo>
                <a:lnTo>
                  <a:pt x="37210" y="23160"/>
                </a:lnTo>
                <a:lnTo>
                  <a:pt x="36400" y="23280"/>
                </a:lnTo>
                <a:lnTo>
                  <a:pt x="36360" y="23250"/>
                </a:lnTo>
                <a:lnTo>
                  <a:pt x="36340" y="23190"/>
                </a:lnTo>
                <a:lnTo>
                  <a:pt x="36350" y="23040"/>
                </a:lnTo>
                <a:lnTo>
                  <a:pt x="36420" y="22850"/>
                </a:lnTo>
                <a:lnTo>
                  <a:pt x="36420" y="22800"/>
                </a:lnTo>
                <a:lnTo>
                  <a:pt x="36410" y="22730"/>
                </a:lnTo>
                <a:lnTo>
                  <a:pt x="36380" y="22650"/>
                </a:lnTo>
                <a:lnTo>
                  <a:pt x="36360" y="22580"/>
                </a:lnTo>
                <a:lnTo>
                  <a:pt x="36280" y="22460"/>
                </a:lnTo>
                <a:lnTo>
                  <a:pt x="36130" y="22320"/>
                </a:lnTo>
                <a:lnTo>
                  <a:pt x="36240" y="21060"/>
                </a:lnTo>
                <a:lnTo>
                  <a:pt x="36240" y="21000"/>
                </a:lnTo>
                <a:lnTo>
                  <a:pt x="36200" y="20740"/>
                </a:lnTo>
                <a:lnTo>
                  <a:pt x="36200" y="20670"/>
                </a:lnTo>
                <a:lnTo>
                  <a:pt x="36200" y="20600"/>
                </a:lnTo>
                <a:lnTo>
                  <a:pt x="36230" y="20530"/>
                </a:lnTo>
                <a:lnTo>
                  <a:pt x="36260" y="20490"/>
                </a:lnTo>
                <a:lnTo>
                  <a:pt x="36360" y="20420"/>
                </a:lnTo>
                <a:lnTo>
                  <a:pt x="36700" y="20420"/>
                </a:lnTo>
                <a:lnTo>
                  <a:pt x="37390" y="20330"/>
                </a:lnTo>
                <a:lnTo>
                  <a:pt x="37530" y="20280"/>
                </a:lnTo>
                <a:lnTo>
                  <a:pt x="37680" y="20180"/>
                </a:lnTo>
                <a:lnTo>
                  <a:pt x="38000" y="19850"/>
                </a:lnTo>
                <a:lnTo>
                  <a:pt x="38380" y="19560"/>
                </a:lnTo>
                <a:lnTo>
                  <a:pt x="38560" y="19480"/>
                </a:lnTo>
                <a:lnTo>
                  <a:pt x="39140" y="19360"/>
                </a:lnTo>
                <a:lnTo>
                  <a:pt x="39200" y="19330"/>
                </a:lnTo>
                <a:lnTo>
                  <a:pt x="39260" y="19250"/>
                </a:lnTo>
                <a:lnTo>
                  <a:pt x="39320" y="19160"/>
                </a:lnTo>
                <a:lnTo>
                  <a:pt x="39340" y="19130"/>
                </a:lnTo>
                <a:lnTo>
                  <a:pt x="39380" y="19100"/>
                </a:lnTo>
                <a:lnTo>
                  <a:pt x="39650" y="18930"/>
                </a:lnTo>
                <a:lnTo>
                  <a:pt x="39800" y="18870"/>
                </a:lnTo>
                <a:lnTo>
                  <a:pt x="39970" y="18850"/>
                </a:lnTo>
                <a:lnTo>
                  <a:pt x="40220" y="18920"/>
                </a:lnTo>
                <a:lnTo>
                  <a:pt x="40820" y="18890"/>
                </a:lnTo>
                <a:lnTo>
                  <a:pt x="41560" y="18760"/>
                </a:lnTo>
                <a:lnTo>
                  <a:pt x="42040" y="18630"/>
                </a:lnTo>
                <a:lnTo>
                  <a:pt x="42230" y="18620"/>
                </a:lnTo>
                <a:lnTo>
                  <a:pt x="42310" y="18620"/>
                </a:lnTo>
                <a:lnTo>
                  <a:pt x="42390" y="18610"/>
                </a:lnTo>
                <a:lnTo>
                  <a:pt x="42430" y="18600"/>
                </a:lnTo>
                <a:lnTo>
                  <a:pt x="42670" y="1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