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Samangan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Samang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3160" y="18430"/>
                </a:moveTo>
                <a:lnTo>
                  <a:pt x="53280" y="18550"/>
                </a:lnTo>
                <a:lnTo>
                  <a:pt x="53480" y="18610"/>
                </a:lnTo>
                <a:lnTo>
                  <a:pt x="53390" y="18670"/>
                </a:lnTo>
                <a:lnTo>
                  <a:pt x="53240" y="18710"/>
                </a:lnTo>
                <a:lnTo>
                  <a:pt x="53190" y="18740"/>
                </a:lnTo>
                <a:lnTo>
                  <a:pt x="53150" y="18780"/>
                </a:lnTo>
                <a:lnTo>
                  <a:pt x="53130" y="18820"/>
                </a:lnTo>
                <a:lnTo>
                  <a:pt x="53080" y="18930"/>
                </a:lnTo>
                <a:lnTo>
                  <a:pt x="53060" y="19000"/>
                </a:lnTo>
                <a:lnTo>
                  <a:pt x="53060" y="19050"/>
                </a:lnTo>
                <a:lnTo>
                  <a:pt x="53080" y="19090"/>
                </a:lnTo>
                <a:lnTo>
                  <a:pt x="53170" y="19210"/>
                </a:lnTo>
                <a:lnTo>
                  <a:pt x="53200" y="19260"/>
                </a:lnTo>
                <a:lnTo>
                  <a:pt x="53250" y="19380"/>
                </a:lnTo>
                <a:lnTo>
                  <a:pt x="53280" y="19440"/>
                </a:lnTo>
                <a:lnTo>
                  <a:pt x="53580" y="19900"/>
                </a:lnTo>
                <a:lnTo>
                  <a:pt x="54020" y="20620"/>
                </a:lnTo>
                <a:lnTo>
                  <a:pt x="54310" y="21020"/>
                </a:lnTo>
                <a:lnTo>
                  <a:pt x="54380" y="21080"/>
                </a:lnTo>
                <a:lnTo>
                  <a:pt x="54650" y="21220"/>
                </a:lnTo>
                <a:lnTo>
                  <a:pt x="55070" y="21540"/>
                </a:lnTo>
                <a:lnTo>
                  <a:pt x="55230" y="21690"/>
                </a:lnTo>
                <a:lnTo>
                  <a:pt x="55260" y="21740"/>
                </a:lnTo>
                <a:lnTo>
                  <a:pt x="55310" y="21820"/>
                </a:lnTo>
                <a:lnTo>
                  <a:pt x="55320" y="21890"/>
                </a:lnTo>
                <a:lnTo>
                  <a:pt x="55040" y="22360"/>
                </a:lnTo>
                <a:lnTo>
                  <a:pt x="54920" y="22510"/>
                </a:lnTo>
                <a:lnTo>
                  <a:pt x="54330" y="23030"/>
                </a:lnTo>
                <a:lnTo>
                  <a:pt x="54140" y="23120"/>
                </a:lnTo>
                <a:lnTo>
                  <a:pt x="54100" y="23170"/>
                </a:lnTo>
                <a:lnTo>
                  <a:pt x="54070" y="23220"/>
                </a:lnTo>
                <a:lnTo>
                  <a:pt x="54030" y="23330"/>
                </a:lnTo>
                <a:lnTo>
                  <a:pt x="54010" y="23380"/>
                </a:lnTo>
                <a:lnTo>
                  <a:pt x="54010" y="23430"/>
                </a:lnTo>
                <a:lnTo>
                  <a:pt x="54020" y="23530"/>
                </a:lnTo>
                <a:lnTo>
                  <a:pt x="54020" y="23580"/>
                </a:lnTo>
                <a:lnTo>
                  <a:pt x="53990" y="23880"/>
                </a:lnTo>
                <a:lnTo>
                  <a:pt x="53960" y="23970"/>
                </a:lnTo>
                <a:lnTo>
                  <a:pt x="53940" y="24220"/>
                </a:lnTo>
                <a:lnTo>
                  <a:pt x="53910" y="24270"/>
                </a:lnTo>
                <a:lnTo>
                  <a:pt x="53000" y="25490"/>
                </a:lnTo>
                <a:lnTo>
                  <a:pt x="52960" y="25600"/>
                </a:lnTo>
                <a:lnTo>
                  <a:pt x="52920" y="25700"/>
                </a:lnTo>
                <a:lnTo>
                  <a:pt x="52920" y="25760"/>
                </a:lnTo>
                <a:lnTo>
                  <a:pt x="52920" y="25790"/>
                </a:lnTo>
                <a:lnTo>
                  <a:pt x="52930" y="25860"/>
                </a:lnTo>
                <a:lnTo>
                  <a:pt x="53090" y="25960"/>
                </a:lnTo>
                <a:lnTo>
                  <a:pt x="53120" y="25990"/>
                </a:lnTo>
                <a:lnTo>
                  <a:pt x="53190" y="26090"/>
                </a:lnTo>
                <a:lnTo>
                  <a:pt x="53160" y="26320"/>
                </a:lnTo>
                <a:lnTo>
                  <a:pt x="53080" y="26470"/>
                </a:lnTo>
                <a:lnTo>
                  <a:pt x="52940" y="26650"/>
                </a:lnTo>
                <a:lnTo>
                  <a:pt x="52910" y="26720"/>
                </a:lnTo>
                <a:lnTo>
                  <a:pt x="52900" y="26790"/>
                </a:lnTo>
                <a:lnTo>
                  <a:pt x="52890" y="26860"/>
                </a:lnTo>
                <a:lnTo>
                  <a:pt x="52870" y="26910"/>
                </a:lnTo>
                <a:lnTo>
                  <a:pt x="52530" y="27270"/>
                </a:lnTo>
                <a:lnTo>
                  <a:pt x="51970" y="27390"/>
                </a:lnTo>
                <a:lnTo>
                  <a:pt x="51720" y="27380"/>
                </a:lnTo>
                <a:lnTo>
                  <a:pt x="51090" y="27470"/>
                </a:lnTo>
                <a:lnTo>
                  <a:pt x="51040" y="27460"/>
                </a:lnTo>
                <a:lnTo>
                  <a:pt x="50990" y="27430"/>
                </a:lnTo>
                <a:lnTo>
                  <a:pt x="50960" y="27400"/>
                </a:lnTo>
                <a:lnTo>
                  <a:pt x="50900" y="27320"/>
                </a:lnTo>
                <a:lnTo>
                  <a:pt x="50870" y="27300"/>
                </a:lnTo>
                <a:lnTo>
                  <a:pt x="50830" y="27280"/>
                </a:lnTo>
                <a:lnTo>
                  <a:pt x="50760" y="27290"/>
                </a:lnTo>
                <a:lnTo>
                  <a:pt x="50420" y="27400"/>
                </a:lnTo>
                <a:lnTo>
                  <a:pt x="50350" y="27410"/>
                </a:lnTo>
                <a:lnTo>
                  <a:pt x="50270" y="27400"/>
                </a:lnTo>
                <a:lnTo>
                  <a:pt x="49440" y="27200"/>
                </a:lnTo>
                <a:lnTo>
                  <a:pt x="49280" y="27210"/>
                </a:lnTo>
                <a:lnTo>
                  <a:pt x="48890" y="27290"/>
                </a:lnTo>
                <a:lnTo>
                  <a:pt x="48210" y="27570"/>
                </a:lnTo>
                <a:lnTo>
                  <a:pt x="47960" y="27490"/>
                </a:lnTo>
                <a:lnTo>
                  <a:pt x="47830" y="27490"/>
                </a:lnTo>
                <a:lnTo>
                  <a:pt x="47750" y="27470"/>
                </a:lnTo>
                <a:lnTo>
                  <a:pt x="47720" y="27450"/>
                </a:lnTo>
                <a:lnTo>
                  <a:pt x="47660" y="27450"/>
                </a:lnTo>
                <a:lnTo>
                  <a:pt x="47590" y="27460"/>
                </a:lnTo>
                <a:lnTo>
                  <a:pt x="47000" y="27690"/>
                </a:lnTo>
                <a:lnTo>
                  <a:pt x="46510" y="27810"/>
                </a:lnTo>
                <a:lnTo>
                  <a:pt x="45940" y="28070"/>
                </a:lnTo>
                <a:lnTo>
                  <a:pt x="45760" y="28110"/>
                </a:lnTo>
                <a:lnTo>
                  <a:pt x="45130" y="28110"/>
                </a:lnTo>
                <a:lnTo>
                  <a:pt x="44960" y="28070"/>
                </a:lnTo>
                <a:lnTo>
                  <a:pt x="44610" y="27930"/>
                </a:lnTo>
                <a:lnTo>
                  <a:pt x="44690" y="27860"/>
                </a:lnTo>
                <a:lnTo>
                  <a:pt x="44790" y="27800"/>
                </a:lnTo>
                <a:lnTo>
                  <a:pt x="44990" y="27700"/>
                </a:lnTo>
                <a:lnTo>
                  <a:pt x="45110" y="27630"/>
                </a:lnTo>
                <a:lnTo>
                  <a:pt x="45220" y="27540"/>
                </a:lnTo>
                <a:lnTo>
                  <a:pt x="45510" y="27240"/>
                </a:lnTo>
                <a:lnTo>
                  <a:pt x="45550" y="27190"/>
                </a:lnTo>
                <a:lnTo>
                  <a:pt x="45580" y="27140"/>
                </a:lnTo>
                <a:lnTo>
                  <a:pt x="45600" y="27080"/>
                </a:lnTo>
                <a:lnTo>
                  <a:pt x="45620" y="27010"/>
                </a:lnTo>
                <a:lnTo>
                  <a:pt x="45630" y="26920"/>
                </a:lnTo>
                <a:lnTo>
                  <a:pt x="45630" y="26860"/>
                </a:lnTo>
                <a:lnTo>
                  <a:pt x="45630" y="26800"/>
                </a:lnTo>
                <a:lnTo>
                  <a:pt x="45590" y="26600"/>
                </a:lnTo>
                <a:lnTo>
                  <a:pt x="45590" y="26570"/>
                </a:lnTo>
                <a:lnTo>
                  <a:pt x="45590" y="26550"/>
                </a:lnTo>
                <a:lnTo>
                  <a:pt x="45600" y="26540"/>
                </a:lnTo>
                <a:lnTo>
                  <a:pt x="45620" y="26530"/>
                </a:lnTo>
                <a:lnTo>
                  <a:pt x="45710" y="26510"/>
                </a:lnTo>
                <a:lnTo>
                  <a:pt x="45730" y="26500"/>
                </a:lnTo>
                <a:lnTo>
                  <a:pt x="45740" y="26480"/>
                </a:lnTo>
                <a:lnTo>
                  <a:pt x="45740" y="26450"/>
                </a:lnTo>
                <a:lnTo>
                  <a:pt x="45730" y="26350"/>
                </a:lnTo>
                <a:lnTo>
                  <a:pt x="45730" y="26310"/>
                </a:lnTo>
                <a:lnTo>
                  <a:pt x="45740" y="26240"/>
                </a:lnTo>
                <a:lnTo>
                  <a:pt x="45730" y="26220"/>
                </a:lnTo>
                <a:lnTo>
                  <a:pt x="45710" y="26200"/>
                </a:lnTo>
                <a:lnTo>
                  <a:pt x="45570" y="26130"/>
                </a:lnTo>
                <a:lnTo>
                  <a:pt x="45550" y="26100"/>
                </a:lnTo>
                <a:lnTo>
                  <a:pt x="45560" y="26050"/>
                </a:lnTo>
                <a:lnTo>
                  <a:pt x="45580" y="26020"/>
                </a:lnTo>
                <a:lnTo>
                  <a:pt x="45620" y="25990"/>
                </a:lnTo>
                <a:lnTo>
                  <a:pt x="45730" y="25940"/>
                </a:lnTo>
                <a:lnTo>
                  <a:pt x="45770" y="25910"/>
                </a:lnTo>
                <a:lnTo>
                  <a:pt x="45790" y="25890"/>
                </a:lnTo>
                <a:lnTo>
                  <a:pt x="45810" y="25870"/>
                </a:lnTo>
                <a:lnTo>
                  <a:pt x="45820" y="25840"/>
                </a:lnTo>
                <a:lnTo>
                  <a:pt x="45820" y="25820"/>
                </a:lnTo>
                <a:lnTo>
                  <a:pt x="45820" y="25800"/>
                </a:lnTo>
                <a:lnTo>
                  <a:pt x="45820" y="25770"/>
                </a:lnTo>
                <a:lnTo>
                  <a:pt x="45800" y="25680"/>
                </a:lnTo>
                <a:lnTo>
                  <a:pt x="45650" y="25550"/>
                </a:lnTo>
                <a:lnTo>
                  <a:pt x="45060" y="25270"/>
                </a:lnTo>
                <a:lnTo>
                  <a:pt x="45050" y="25190"/>
                </a:lnTo>
                <a:lnTo>
                  <a:pt x="45060" y="25130"/>
                </a:lnTo>
                <a:lnTo>
                  <a:pt x="45070" y="25060"/>
                </a:lnTo>
                <a:lnTo>
                  <a:pt x="45100" y="24990"/>
                </a:lnTo>
                <a:lnTo>
                  <a:pt x="45200" y="24800"/>
                </a:lnTo>
                <a:lnTo>
                  <a:pt x="45250" y="24740"/>
                </a:lnTo>
                <a:lnTo>
                  <a:pt x="45310" y="24680"/>
                </a:lnTo>
                <a:lnTo>
                  <a:pt x="45540" y="24570"/>
                </a:lnTo>
                <a:lnTo>
                  <a:pt x="45680" y="24470"/>
                </a:lnTo>
                <a:lnTo>
                  <a:pt x="45920" y="24180"/>
                </a:lnTo>
                <a:lnTo>
                  <a:pt x="46000" y="24080"/>
                </a:lnTo>
                <a:lnTo>
                  <a:pt x="46080" y="24020"/>
                </a:lnTo>
                <a:lnTo>
                  <a:pt x="46110" y="23980"/>
                </a:lnTo>
                <a:lnTo>
                  <a:pt x="46140" y="23930"/>
                </a:lnTo>
                <a:lnTo>
                  <a:pt x="46160" y="23850"/>
                </a:lnTo>
                <a:lnTo>
                  <a:pt x="46190" y="23790"/>
                </a:lnTo>
                <a:lnTo>
                  <a:pt x="46240" y="23750"/>
                </a:lnTo>
                <a:lnTo>
                  <a:pt x="46340" y="23700"/>
                </a:lnTo>
                <a:lnTo>
                  <a:pt x="46380" y="23660"/>
                </a:lnTo>
                <a:lnTo>
                  <a:pt x="46410" y="23600"/>
                </a:lnTo>
                <a:lnTo>
                  <a:pt x="46440" y="23510"/>
                </a:lnTo>
                <a:lnTo>
                  <a:pt x="46460" y="23360"/>
                </a:lnTo>
                <a:lnTo>
                  <a:pt x="46460" y="23290"/>
                </a:lnTo>
                <a:lnTo>
                  <a:pt x="46440" y="23230"/>
                </a:lnTo>
                <a:lnTo>
                  <a:pt x="46270" y="23000"/>
                </a:lnTo>
                <a:lnTo>
                  <a:pt x="46230" y="22930"/>
                </a:lnTo>
                <a:lnTo>
                  <a:pt x="46210" y="22880"/>
                </a:lnTo>
                <a:lnTo>
                  <a:pt x="46200" y="22870"/>
                </a:lnTo>
                <a:lnTo>
                  <a:pt x="46200" y="22780"/>
                </a:lnTo>
                <a:lnTo>
                  <a:pt x="46190" y="22750"/>
                </a:lnTo>
                <a:lnTo>
                  <a:pt x="46180" y="22730"/>
                </a:lnTo>
                <a:lnTo>
                  <a:pt x="46170" y="22720"/>
                </a:lnTo>
                <a:lnTo>
                  <a:pt x="46130" y="22690"/>
                </a:lnTo>
                <a:lnTo>
                  <a:pt x="46100" y="22660"/>
                </a:lnTo>
                <a:lnTo>
                  <a:pt x="46090" y="22640"/>
                </a:lnTo>
                <a:lnTo>
                  <a:pt x="46080" y="22610"/>
                </a:lnTo>
                <a:lnTo>
                  <a:pt x="46080" y="22590"/>
                </a:lnTo>
                <a:lnTo>
                  <a:pt x="46080" y="22580"/>
                </a:lnTo>
                <a:lnTo>
                  <a:pt x="46210" y="22460"/>
                </a:lnTo>
                <a:lnTo>
                  <a:pt x="46810" y="22000"/>
                </a:lnTo>
                <a:lnTo>
                  <a:pt x="46920" y="21960"/>
                </a:lnTo>
                <a:lnTo>
                  <a:pt x="47260" y="21910"/>
                </a:lnTo>
                <a:lnTo>
                  <a:pt x="47350" y="21880"/>
                </a:lnTo>
                <a:lnTo>
                  <a:pt x="47400" y="21840"/>
                </a:lnTo>
                <a:lnTo>
                  <a:pt x="47460" y="21780"/>
                </a:lnTo>
                <a:lnTo>
                  <a:pt x="47570" y="21660"/>
                </a:lnTo>
                <a:lnTo>
                  <a:pt x="47700" y="21530"/>
                </a:lnTo>
                <a:lnTo>
                  <a:pt x="47740" y="21480"/>
                </a:lnTo>
                <a:lnTo>
                  <a:pt x="47770" y="21430"/>
                </a:lnTo>
                <a:lnTo>
                  <a:pt x="47790" y="21320"/>
                </a:lnTo>
                <a:lnTo>
                  <a:pt x="47780" y="21270"/>
                </a:lnTo>
                <a:lnTo>
                  <a:pt x="47770" y="21220"/>
                </a:lnTo>
                <a:lnTo>
                  <a:pt x="47760" y="21180"/>
                </a:lnTo>
                <a:lnTo>
                  <a:pt x="47750" y="21160"/>
                </a:lnTo>
                <a:lnTo>
                  <a:pt x="47760" y="21120"/>
                </a:lnTo>
                <a:lnTo>
                  <a:pt x="47790" y="21070"/>
                </a:lnTo>
                <a:lnTo>
                  <a:pt x="47840" y="21010"/>
                </a:lnTo>
                <a:lnTo>
                  <a:pt x="47940" y="20930"/>
                </a:lnTo>
                <a:lnTo>
                  <a:pt x="47990" y="20870"/>
                </a:lnTo>
                <a:lnTo>
                  <a:pt x="48020" y="20820"/>
                </a:lnTo>
                <a:lnTo>
                  <a:pt x="48060" y="20530"/>
                </a:lnTo>
                <a:lnTo>
                  <a:pt x="48070" y="20180"/>
                </a:lnTo>
                <a:lnTo>
                  <a:pt x="48160" y="19800"/>
                </a:lnTo>
                <a:lnTo>
                  <a:pt x="48310" y="19390"/>
                </a:lnTo>
                <a:lnTo>
                  <a:pt x="48310" y="19300"/>
                </a:lnTo>
                <a:lnTo>
                  <a:pt x="48300" y="19240"/>
                </a:lnTo>
                <a:lnTo>
                  <a:pt x="48130" y="18890"/>
                </a:lnTo>
                <a:lnTo>
                  <a:pt x="48020" y="18740"/>
                </a:lnTo>
                <a:lnTo>
                  <a:pt x="48010" y="18720"/>
                </a:lnTo>
                <a:lnTo>
                  <a:pt x="48000" y="18700"/>
                </a:lnTo>
                <a:lnTo>
                  <a:pt x="48010" y="18680"/>
                </a:lnTo>
                <a:lnTo>
                  <a:pt x="48020" y="18660"/>
                </a:lnTo>
                <a:lnTo>
                  <a:pt x="48040" y="18630"/>
                </a:lnTo>
                <a:lnTo>
                  <a:pt x="48090" y="18580"/>
                </a:lnTo>
                <a:lnTo>
                  <a:pt x="48150" y="18530"/>
                </a:lnTo>
                <a:lnTo>
                  <a:pt x="48280" y="18460"/>
                </a:lnTo>
                <a:lnTo>
                  <a:pt x="48570" y="18380"/>
                </a:lnTo>
                <a:lnTo>
                  <a:pt x="48640" y="18310"/>
                </a:lnTo>
                <a:lnTo>
                  <a:pt x="48720" y="18100"/>
                </a:lnTo>
                <a:lnTo>
                  <a:pt x="48810" y="18060"/>
                </a:lnTo>
                <a:lnTo>
                  <a:pt x="49530" y="18130"/>
                </a:lnTo>
                <a:lnTo>
                  <a:pt x="49620" y="18110"/>
                </a:lnTo>
                <a:lnTo>
                  <a:pt x="49800" y="18030"/>
                </a:lnTo>
                <a:lnTo>
                  <a:pt x="49900" y="18010"/>
                </a:lnTo>
                <a:lnTo>
                  <a:pt x="50000" y="18000"/>
                </a:lnTo>
                <a:lnTo>
                  <a:pt x="50090" y="18030"/>
                </a:lnTo>
                <a:lnTo>
                  <a:pt x="50450" y="18210"/>
                </a:lnTo>
                <a:lnTo>
                  <a:pt x="50650" y="18330"/>
                </a:lnTo>
                <a:lnTo>
                  <a:pt x="50680" y="18360"/>
                </a:lnTo>
                <a:lnTo>
                  <a:pt x="50770" y="18410"/>
                </a:lnTo>
                <a:lnTo>
                  <a:pt x="50910" y="18460"/>
                </a:lnTo>
                <a:lnTo>
                  <a:pt x="51220" y="18500"/>
                </a:lnTo>
                <a:lnTo>
                  <a:pt x="52470" y="18680"/>
                </a:lnTo>
                <a:lnTo>
                  <a:pt x="52650" y="18640"/>
                </a:lnTo>
                <a:lnTo>
                  <a:pt x="53160" y="1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