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Parwan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Afghanistan • State Map | Fully Editable Vector Shape</a:t>
            </a:r>
          </a:p>
        </p:txBody>
      </p:sp>
      <p:sp>
        <p:nvSpPr>
          <p:cNvPr id="101" name="Parwan"/>
          <p:cNvSpPr/>
          <p:nvPr/>
        </p:nvSpPr>
        <p:spPr>
          <a:xfrm>
            <a:off x="2855847" y="1325880"/>
            <a:ext cx="6480000" cy="4937760"/>
          </a:xfrm>
          <a:custGeom>
            <a:avLst/>
            <a:gdLst/>
            <a:ahLst/>
            <a:cxnLst/>
            <a:rect l="0" t="0" r="100000" b="76200"/>
            <a:pathLst>
              <a:path w="100000" h="76200">
                <a:moveTo>
                  <a:pt x="59940" y="27800"/>
                </a:moveTo>
                <a:lnTo>
                  <a:pt x="59940" y="28000"/>
                </a:lnTo>
                <a:lnTo>
                  <a:pt x="59860" y="28340"/>
                </a:lnTo>
                <a:lnTo>
                  <a:pt x="59850" y="29210"/>
                </a:lnTo>
                <a:lnTo>
                  <a:pt x="59820" y="29350"/>
                </a:lnTo>
                <a:lnTo>
                  <a:pt x="59830" y="29620"/>
                </a:lnTo>
                <a:lnTo>
                  <a:pt x="60070" y="29590"/>
                </a:lnTo>
                <a:lnTo>
                  <a:pt x="60100" y="29880"/>
                </a:lnTo>
                <a:lnTo>
                  <a:pt x="60050" y="30310"/>
                </a:lnTo>
                <a:lnTo>
                  <a:pt x="60040" y="30460"/>
                </a:lnTo>
                <a:lnTo>
                  <a:pt x="60060" y="30610"/>
                </a:lnTo>
                <a:lnTo>
                  <a:pt x="60160" y="30730"/>
                </a:lnTo>
                <a:lnTo>
                  <a:pt x="60330" y="30810"/>
                </a:lnTo>
                <a:lnTo>
                  <a:pt x="60500" y="30850"/>
                </a:lnTo>
                <a:lnTo>
                  <a:pt x="60600" y="30910"/>
                </a:lnTo>
                <a:lnTo>
                  <a:pt x="60690" y="30970"/>
                </a:lnTo>
                <a:lnTo>
                  <a:pt x="60810" y="31130"/>
                </a:lnTo>
                <a:lnTo>
                  <a:pt x="60990" y="31330"/>
                </a:lnTo>
                <a:lnTo>
                  <a:pt x="61370" y="31350"/>
                </a:lnTo>
                <a:lnTo>
                  <a:pt x="61650" y="31450"/>
                </a:lnTo>
                <a:lnTo>
                  <a:pt x="61850" y="31520"/>
                </a:lnTo>
                <a:lnTo>
                  <a:pt x="61890" y="31700"/>
                </a:lnTo>
                <a:lnTo>
                  <a:pt x="61860" y="32020"/>
                </a:lnTo>
                <a:lnTo>
                  <a:pt x="61870" y="32180"/>
                </a:lnTo>
                <a:lnTo>
                  <a:pt x="61840" y="32560"/>
                </a:lnTo>
                <a:lnTo>
                  <a:pt x="61850" y="32700"/>
                </a:lnTo>
                <a:lnTo>
                  <a:pt x="61870" y="32800"/>
                </a:lnTo>
                <a:lnTo>
                  <a:pt x="61910" y="32900"/>
                </a:lnTo>
                <a:lnTo>
                  <a:pt x="61940" y="32950"/>
                </a:lnTo>
                <a:lnTo>
                  <a:pt x="61980" y="33000"/>
                </a:lnTo>
                <a:lnTo>
                  <a:pt x="62020" y="33070"/>
                </a:lnTo>
                <a:lnTo>
                  <a:pt x="62060" y="33110"/>
                </a:lnTo>
                <a:lnTo>
                  <a:pt x="62100" y="33150"/>
                </a:lnTo>
                <a:lnTo>
                  <a:pt x="62160" y="33180"/>
                </a:lnTo>
                <a:lnTo>
                  <a:pt x="62160" y="33240"/>
                </a:lnTo>
                <a:lnTo>
                  <a:pt x="62150" y="33290"/>
                </a:lnTo>
                <a:lnTo>
                  <a:pt x="62100" y="33530"/>
                </a:lnTo>
                <a:lnTo>
                  <a:pt x="61880" y="33480"/>
                </a:lnTo>
                <a:lnTo>
                  <a:pt x="61800" y="33480"/>
                </a:lnTo>
                <a:lnTo>
                  <a:pt x="61740" y="33520"/>
                </a:lnTo>
                <a:lnTo>
                  <a:pt x="61710" y="33600"/>
                </a:lnTo>
                <a:lnTo>
                  <a:pt x="61690" y="33690"/>
                </a:lnTo>
                <a:lnTo>
                  <a:pt x="61660" y="33760"/>
                </a:lnTo>
                <a:lnTo>
                  <a:pt x="61580" y="33860"/>
                </a:lnTo>
                <a:lnTo>
                  <a:pt x="61500" y="33920"/>
                </a:lnTo>
                <a:lnTo>
                  <a:pt x="61250" y="34000"/>
                </a:lnTo>
                <a:lnTo>
                  <a:pt x="61110" y="33970"/>
                </a:lnTo>
                <a:lnTo>
                  <a:pt x="61010" y="33660"/>
                </a:lnTo>
                <a:lnTo>
                  <a:pt x="60930" y="33310"/>
                </a:lnTo>
                <a:lnTo>
                  <a:pt x="60770" y="32940"/>
                </a:lnTo>
                <a:lnTo>
                  <a:pt x="60660" y="32850"/>
                </a:lnTo>
                <a:lnTo>
                  <a:pt x="60540" y="32820"/>
                </a:lnTo>
                <a:lnTo>
                  <a:pt x="60470" y="32760"/>
                </a:lnTo>
                <a:lnTo>
                  <a:pt x="60430" y="32660"/>
                </a:lnTo>
                <a:lnTo>
                  <a:pt x="60220" y="32330"/>
                </a:lnTo>
                <a:lnTo>
                  <a:pt x="60170" y="32120"/>
                </a:lnTo>
                <a:lnTo>
                  <a:pt x="59900" y="31960"/>
                </a:lnTo>
                <a:lnTo>
                  <a:pt x="59830" y="31900"/>
                </a:lnTo>
                <a:lnTo>
                  <a:pt x="59720" y="31810"/>
                </a:lnTo>
                <a:lnTo>
                  <a:pt x="59610" y="31760"/>
                </a:lnTo>
                <a:lnTo>
                  <a:pt x="59480" y="31740"/>
                </a:lnTo>
                <a:lnTo>
                  <a:pt x="59300" y="31790"/>
                </a:lnTo>
                <a:lnTo>
                  <a:pt x="58720" y="31750"/>
                </a:lnTo>
                <a:lnTo>
                  <a:pt x="58630" y="31760"/>
                </a:lnTo>
                <a:lnTo>
                  <a:pt x="58170" y="31640"/>
                </a:lnTo>
                <a:lnTo>
                  <a:pt x="58150" y="31660"/>
                </a:lnTo>
                <a:lnTo>
                  <a:pt x="57910" y="32050"/>
                </a:lnTo>
                <a:lnTo>
                  <a:pt x="57730" y="32590"/>
                </a:lnTo>
                <a:lnTo>
                  <a:pt x="57710" y="32700"/>
                </a:lnTo>
                <a:lnTo>
                  <a:pt x="57630" y="32770"/>
                </a:lnTo>
                <a:lnTo>
                  <a:pt x="57470" y="33110"/>
                </a:lnTo>
                <a:lnTo>
                  <a:pt x="57500" y="33430"/>
                </a:lnTo>
                <a:lnTo>
                  <a:pt x="57420" y="33740"/>
                </a:lnTo>
                <a:lnTo>
                  <a:pt x="57330" y="33760"/>
                </a:lnTo>
                <a:lnTo>
                  <a:pt x="57240" y="33740"/>
                </a:lnTo>
                <a:lnTo>
                  <a:pt x="57040" y="33660"/>
                </a:lnTo>
                <a:lnTo>
                  <a:pt x="56820" y="33590"/>
                </a:lnTo>
                <a:lnTo>
                  <a:pt x="56730" y="33550"/>
                </a:lnTo>
                <a:lnTo>
                  <a:pt x="56680" y="33540"/>
                </a:lnTo>
                <a:lnTo>
                  <a:pt x="56490" y="33550"/>
                </a:lnTo>
                <a:lnTo>
                  <a:pt x="56410" y="33540"/>
                </a:lnTo>
                <a:lnTo>
                  <a:pt x="56320" y="33510"/>
                </a:lnTo>
                <a:lnTo>
                  <a:pt x="56200" y="33420"/>
                </a:lnTo>
                <a:lnTo>
                  <a:pt x="56170" y="33400"/>
                </a:lnTo>
                <a:lnTo>
                  <a:pt x="56140" y="33390"/>
                </a:lnTo>
                <a:lnTo>
                  <a:pt x="56030" y="33360"/>
                </a:lnTo>
                <a:lnTo>
                  <a:pt x="55940" y="33320"/>
                </a:lnTo>
                <a:lnTo>
                  <a:pt x="55480" y="33200"/>
                </a:lnTo>
                <a:lnTo>
                  <a:pt x="55420" y="33210"/>
                </a:lnTo>
                <a:lnTo>
                  <a:pt x="55330" y="33240"/>
                </a:lnTo>
                <a:lnTo>
                  <a:pt x="54950" y="33490"/>
                </a:lnTo>
                <a:lnTo>
                  <a:pt x="54760" y="33590"/>
                </a:lnTo>
                <a:lnTo>
                  <a:pt x="54660" y="33620"/>
                </a:lnTo>
                <a:lnTo>
                  <a:pt x="54620" y="33640"/>
                </a:lnTo>
                <a:lnTo>
                  <a:pt x="54570" y="33700"/>
                </a:lnTo>
                <a:lnTo>
                  <a:pt x="54540" y="33710"/>
                </a:lnTo>
                <a:lnTo>
                  <a:pt x="54490" y="33720"/>
                </a:lnTo>
                <a:lnTo>
                  <a:pt x="54370" y="33700"/>
                </a:lnTo>
                <a:lnTo>
                  <a:pt x="54340" y="33690"/>
                </a:lnTo>
                <a:lnTo>
                  <a:pt x="54310" y="33650"/>
                </a:lnTo>
                <a:lnTo>
                  <a:pt x="54290" y="33620"/>
                </a:lnTo>
                <a:lnTo>
                  <a:pt x="54250" y="33390"/>
                </a:lnTo>
                <a:lnTo>
                  <a:pt x="54240" y="33280"/>
                </a:lnTo>
                <a:lnTo>
                  <a:pt x="54220" y="33220"/>
                </a:lnTo>
                <a:lnTo>
                  <a:pt x="54190" y="33140"/>
                </a:lnTo>
                <a:lnTo>
                  <a:pt x="53860" y="32810"/>
                </a:lnTo>
                <a:lnTo>
                  <a:pt x="53830" y="32750"/>
                </a:lnTo>
                <a:lnTo>
                  <a:pt x="53810" y="32670"/>
                </a:lnTo>
                <a:lnTo>
                  <a:pt x="53800" y="32510"/>
                </a:lnTo>
                <a:lnTo>
                  <a:pt x="53750" y="32370"/>
                </a:lnTo>
                <a:lnTo>
                  <a:pt x="53680" y="32310"/>
                </a:lnTo>
                <a:lnTo>
                  <a:pt x="53560" y="32240"/>
                </a:lnTo>
                <a:lnTo>
                  <a:pt x="53540" y="32220"/>
                </a:lnTo>
                <a:lnTo>
                  <a:pt x="53530" y="32180"/>
                </a:lnTo>
                <a:lnTo>
                  <a:pt x="53560" y="31940"/>
                </a:lnTo>
                <a:lnTo>
                  <a:pt x="53570" y="31710"/>
                </a:lnTo>
                <a:lnTo>
                  <a:pt x="53550" y="31540"/>
                </a:lnTo>
                <a:lnTo>
                  <a:pt x="53540" y="31340"/>
                </a:lnTo>
                <a:lnTo>
                  <a:pt x="53460" y="31120"/>
                </a:lnTo>
                <a:lnTo>
                  <a:pt x="53130" y="30760"/>
                </a:lnTo>
                <a:lnTo>
                  <a:pt x="53180" y="30690"/>
                </a:lnTo>
                <a:lnTo>
                  <a:pt x="53310" y="30620"/>
                </a:lnTo>
                <a:lnTo>
                  <a:pt x="53490" y="30560"/>
                </a:lnTo>
                <a:lnTo>
                  <a:pt x="53580" y="30510"/>
                </a:lnTo>
                <a:lnTo>
                  <a:pt x="53650" y="30450"/>
                </a:lnTo>
                <a:lnTo>
                  <a:pt x="53690" y="30400"/>
                </a:lnTo>
                <a:lnTo>
                  <a:pt x="53710" y="30360"/>
                </a:lnTo>
                <a:lnTo>
                  <a:pt x="53720" y="30330"/>
                </a:lnTo>
                <a:lnTo>
                  <a:pt x="53730" y="30290"/>
                </a:lnTo>
                <a:lnTo>
                  <a:pt x="53750" y="30270"/>
                </a:lnTo>
                <a:lnTo>
                  <a:pt x="53790" y="30270"/>
                </a:lnTo>
                <a:lnTo>
                  <a:pt x="54250" y="30400"/>
                </a:lnTo>
                <a:lnTo>
                  <a:pt x="54340" y="30410"/>
                </a:lnTo>
                <a:lnTo>
                  <a:pt x="54760" y="30350"/>
                </a:lnTo>
                <a:lnTo>
                  <a:pt x="55150" y="30380"/>
                </a:lnTo>
                <a:lnTo>
                  <a:pt x="55470" y="30370"/>
                </a:lnTo>
                <a:lnTo>
                  <a:pt x="55600" y="30340"/>
                </a:lnTo>
                <a:lnTo>
                  <a:pt x="55780" y="30250"/>
                </a:lnTo>
                <a:lnTo>
                  <a:pt x="55800" y="30160"/>
                </a:lnTo>
                <a:lnTo>
                  <a:pt x="55800" y="30140"/>
                </a:lnTo>
                <a:lnTo>
                  <a:pt x="55790" y="30100"/>
                </a:lnTo>
                <a:lnTo>
                  <a:pt x="55750" y="30020"/>
                </a:lnTo>
                <a:lnTo>
                  <a:pt x="55740" y="29980"/>
                </a:lnTo>
                <a:lnTo>
                  <a:pt x="55740" y="29960"/>
                </a:lnTo>
                <a:lnTo>
                  <a:pt x="55760" y="29930"/>
                </a:lnTo>
                <a:lnTo>
                  <a:pt x="55800" y="29910"/>
                </a:lnTo>
                <a:lnTo>
                  <a:pt x="56080" y="29840"/>
                </a:lnTo>
                <a:lnTo>
                  <a:pt x="56170" y="29790"/>
                </a:lnTo>
                <a:lnTo>
                  <a:pt x="56640" y="29430"/>
                </a:lnTo>
                <a:lnTo>
                  <a:pt x="56650" y="29430"/>
                </a:lnTo>
                <a:lnTo>
                  <a:pt x="56700" y="29370"/>
                </a:lnTo>
                <a:lnTo>
                  <a:pt x="56790" y="29190"/>
                </a:lnTo>
                <a:lnTo>
                  <a:pt x="56900" y="29050"/>
                </a:lnTo>
                <a:lnTo>
                  <a:pt x="56960" y="28950"/>
                </a:lnTo>
                <a:lnTo>
                  <a:pt x="57020" y="28890"/>
                </a:lnTo>
                <a:lnTo>
                  <a:pt x="57080" y="28840"/>
                </a:lnTo>
                <a:lnTo>
                  <a:pt x="57120" y="28820"/>
                </a:lnTo>
                <a:lnTo>
                  <a:pt x="57360" y="28750"/>
                </a:lnTo>
                <a:lnTo>
                  <a:pt x="57620" y="28930"/>
                </a:lnTo>
                <a:lnTo>
                  <a:pt x="57690" y="28930"/>
                </a:lnTo>
                <a:lnTo>
                  <a:pt x="57740" y="28920"/>
                </a:lnTo>
                <a:lnTo>
                  <a:pt x="58020" y="28720"/>
                </a:lnTo>
                <a:lnTo>
                  <a:pt x="58070" y="28630"/>
                </a:lnTo>
                <a:lnTo>
                  <a:pt x="58090" y="28600"/>
                </a:lnTo>
                <a:lnTo>
                  <a:pt x="58150" y="28560"/>
                </a:lnTo>
                <a:lnTo>
                  <a:pt x="58420" y="28480"/>
                </a:lnTo>
                <a:lnTo>
                  <a:pt x="58460" y="28460"/>
                </a:lnTo>
                <a:lnTo>
                  <a:pt x="58500" y="28420"/>
                </a:lnTo>
                <a:lnTo>
                  <a:pt x="58560" y="28330"/>
                </a:lnTo>
                <a:lnTo>
                  <a:pt x="58670" y="28120"/>
                </a:lnTo>
                <a:lnTo>
                  <a:pt x="58720" y="28070"/>
                </a:lnTo>
                <a:lnTo>
                  <a:pt x="58790" y="28030"/>
                </a:lnTo>
                <a:lnTo>
                  <a:pt x="59110" y="27880"/>
                </a:lnTo>
                <a:lnTo>
                  <a:pt x="59150" y="27870"/>
                </a:lnTo>
                <a:lnTo>
                  <a:pt x="59190" y="27850"/>
                </a:lnTo>
                <a:lnTo>
                  <a:pt x="59240" y="27800"/>
                </a:lnTo>
                <a:lnTo>
                  <a:pt x="59300" y="27710"/>
                </a:lnTo>
                <a:lnTo>
                  <a:pt x="59450" y="27590"/>
                </a:lnTo>
                <a:lnTo>
                  <a:pt x="59680" y="27640"/>
                </a:lnTo>
                <a:lnTo>
                  <a:pt x="59760" y="27640"/>
                </a:lnTo>
                <a:lnTo>
                  <a:pt x="59800" y="27620"/>
                </a:lnTo>
                <a:lnTo>
                  <a:pt x="59840" y="27650"/>
                </a:lnTo>
                <a:lnTo>
                  <a:pt x="59940" y="2780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