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Panjshayr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Panjshay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6320" y="24250"/>
                </a:moveTo>
                <a:lnTo>
                  <a:pt x="66200" y="24600"/>
                </a:lnTo>
                <a:lnTo>
                  <a:pt x="66170" y="24940"/>
                </a:lnTo>
                <a:lnTo>
                  <a:pt x="66150" y="25070"/>
                </a:lnTo>
                <a:lnTo>
                  <a:pt x="66100" y="25460"/>
                </a:lnTo>
                <a:lnTo>
                  <a:pt x="66100" y="25540"/>
                </a:lnTo>
                <a:lnTo>
                  <a:pt x="66050" y="25650"/>
                </a:lnTo>
                <a:lnTo>
                  <a:pt x="65980" y="25840"/>
                </a:lnTo>
                <a:lnTo>
                  <a:pt x="65950" y="26200"/>
                </a:lnTo>
                <a:lnTo>
                  <a:pt x="65920" y="26300"/>
                </a:lnTo>
                <a:lnTo>
                  <a:pt x="65880" y="26370"/>
                </a:lnTo>
                <a:lnTo>
                  <a:pt x="65720" y="26460"/>
                </a:lnTo>
                <a:lnTo>
                  <a:pt x="65680" y="26490"/>
                </a:lnTo>
                <a:lnTo>
                  <a:pt x="65670" y="26530"/>
                </a:lnTo>
                <a:lnTo>
                  <a:pt x="65670" y="26620"/>
                </a:lnTo>
                <a:lnTo>
                  <a:pt x="65690" y="26660"/>
                </a:lnTo>
                <a:lnTo>
                  <a:pt x="65710" y="26690"/>
                </a:lnTo>
                <a:lnTo>
                  <a:pt x="65720" y="26730"/>
                </a:lnTo>
                <a:lnTo>
                  <a:pt x="65720" y="26780"/>
                </a:lnTo>
                <a:lnTo>
                  <a:pt x="65680" y="26870"/>
                </a:lnTo>
                <a:lnTo>
                  <a:pt x="65630" y="26970"/>
                </a:lnTo>
                <a:lnTo>
                  <a:pt x="65550" y="27060"/>
                </a:lnTo>
                <a:lnTo>
                  <a:pt x="65450" y="27140"/>
                </a:lnTo>
                <a:lnTo>
                  <a:pt x="65300" y="27180"/>
                </a:lnTo>
                <a:lnTo>
                  <a:pt x="65210" y="27190"/>
                </a:lnTo>
                <a:lnTo>
                  <a:pt x="65150" y="27160"/>
                </a:lnTo>
                <a:lnTo>
                  <a:pt x="65110" y="27150"/>
                </a:lnTo>
                <a:lnTo>
                  <a:pt x="65080" y="27150"/>
                </a:lnTo>
                <a:lnTo>
                  <a:pt x="64970" y="27340"/>
                </a:lnTo>
                <a:lnTo>
                  <a:pt x="64940" y="27420"/>
                </a:lnTo>
                <a:lnTo>
                  <a:pt x="64790" y="27620"/>
                </a:lnTo>
                <a:lnTo>
                  <a:pt x="64320" y="27870"/>
                </a:lnTo>
                <a:lnTo>
                  <a:pt x="64220" y="27940"/>
                </a:lnTo>
                <a:lnTo>
                  <a:pt x="64150" y="28000"/>
                </a:lnTo>
                <a:lnTo>
                  <a:pt x="64100" y="28080"/>
                </a:lnTo>
                <a:lnTo>
                  <a:pt x="64090" y="28180"/>
                </a:lnTo>
                <a:lnTo>
                  <a:pt x="64340" y="28410"/>
                </a:lnTo>
                <a:lnTo>
                  <a:pt x="64400" y="28530"/>
                </a:lnTo>
                <a:lnTo>
                  <a:pt x="64430" y="28600"/>
                </a:lnTo>
                <a:lnTo>
                  <a:pt x="64420" y="29010"/>
                </a:lnTo>
                <a:lnTo>
                  <a:pt x="64370" y="29130"/>
                </a:lnTo>
                <a:lnTo>
                  <a:pt x="64320" y="29220"/>
                </a:lnTo>
                <a:lnTo>
                  <a:pt x="64090" y="29540"/>
                </a:lnTo>
                <a:lnTo>
                  <a:pt x="63990" y="29630"/>
                </a:lnTo>
                <a:lnTo>
                  <a:pt x="63790" y="29760"/>
                </a:lnTo>
                <a:lnTo>
                  <a:pt x="63590" y="29860"/>
                </a:lnTo>
                <a:lnTo>
                  <a:pt x="63540" y="29890"/>
                </a:lnTo>
                <a:lnTo>
                  <a:pt x="63470" y="29920"/>
                </a:lnTo>
                <a:lnTo>
                  <a:pt x="63430" y="29930"/>
                </a:lnTo>
                <a:lnTo>
                  <a:pt x="63410" y="29950"/>
                </a:lnTo>
                <a:lnTo>
                  <a:pt x="63390" y="29990"/>
                </a:lnTo>
                <a:lnTo>
                  <a:pt x="63380" y="30070"/>
                </a:lnTo>
                <a:lnTo>
                  <a:pt x="63310" y="30210"/>
                </a:lnTo>
                <a:lnTo>
                  <a:pt x="63170" y="30050"/>
                </a:lnTo>
                <a:lnTo>
                  <a:pt x="62960" y="29750"/>
                </a:lnTo>
                <a:lnTo>
                  <a:pt x="62880" y="29670"/>
                </a:lnTo>
                <a:lnTo>
                  <a:pt x="62760" y="29610"/>
                </a:lnTo>
                <a:lnTo>
                  <a:pt x="62560" y="29560"/>
                </a:lnTo>
                <a:lnTo>
                  <a:pt x="62280" y="29530"/>
                </a:lnTo>
                <a:lnTo>
                  <a:pt x="61840" y="29660"/>
                </a:lnTo>
                <a:lnTo>
                  <a:pt x="61770" y="29640"/>
                </a:lnTo>
                <a:lnTo>
                  <a:pt x="61460" y="29650"/>
                </a:lnTo>
                <a:lnTo>
                  <a:pt x="61340" y="29600"/>
                </a:lnTo>
                <a:lnTo>
                  <a:pt x="61250" y="29610"/>
                </a:lnTo>
                <a:lnTo>
                  <a:pt x="61120" y="29640"/>
                </a:lnTo>
                <a:lnTo>
                  <a:pt x="60990" y="29650"/>
                </a:lnTo>
                <a:lnTo>
                  <a:pt x="60730" y="29550"/>
                </a:lnTo>
                <a:lnTo>
                  <a:pt x="60400" y="29520"/>
                </a:lnTo>
                <a:lnTo>
                  <a:pt x="60310" y="29460"/>
                </a:lnTo>
                <a:lnTo>
                  <a:pt x="60220" y="29430"/>
                </a:lnTo>
                <a:lnTo>
                  <a:pt x="60170" y="29530"/>
                </a:lnTo>
                <a:lnTo>
                  <a:pt x="60070" y="29590"/>
                </a:lnTo>
                <a:lnTo>
                  <a:pt x="59830" y="29620"/>
                </a:lnTo>
                <a:lnTo>
                  <a:pt x="59820" y="29350"/>
                </a:lnTo>
                <a:lnTo>
                  <a:pt x="59850" y="29210"/>
                </a:lnTo>
                <a:lnTo>
                  <a:pt x="59860" y="28340"/>
                </a:lnTo>
                <a:lnTo>
                  <a:pt x="59940" y="28000"/>
                </a:lnTo>
                <a:lnTo>
                  <a:pt x="59940" y="27800"/>
                </a:lnTo>
                <a:lnTo>
                  <a:pt x="60220" y="27720"/>
                </a:lnTo>
                <a:lnTo>
                  <a:pt x="60430" y="27720"/>
                </a:lnTo>
                <a:lnTo>
                  <a:pt x="60480" y="27700"/>
                </a:lnTo>
                <a:lnTo>
                  <a:pt x="60560" y="27640"/>
                </a:lnTo>
                <a:lnTo>
                  <a:pt x="60650" y="27600"/>
                </a:lnTo>
                <a:lnTo>
                  <a:pt x="60820" y="27620"/>
                </a:lnTo>
                <a:lnTo>
                  <a:pt x="61000" y="27450"/>
                </a:lnTo>
                <a:lnTo>
                  <a:pt x="61050" y="27350"/>
                </a:lnTo>
                <a:lnTo>
                  <a:pt x="61090" y="27320"/>
                </a:lnTo>
                <a:lnTo>
                  <a:pt x="61170" y="27290"/>
                </a:lnTo>
                <a:lnTo>
                  <a:pt x="61450" y="27260"/>
                </a:lnTo>
                <a:lnTo>
                  <a:pt x="61790" y="27310"/>
                </a:lnTo>
                <a:lnTo>
                  <a:pt x="61900" y="27260"/>
                </a:lnTo>
                <a:lnTo>
                  <a:pt x="62690" y="26740"/>
                </a:lnTo>
                <a:lnTo>
                  <a:pt x="63010" y="26650"/>
                </a:lnTo>
                <a:lnTo>
                  <a:pt x="63070" y="26560"/>
                </a:lnTo>
                <a:lnTo>
                  <a:pt x="63100" y="26460"/>
                </a:lnTo>
                <a:lnTo>
                  <a:pt x="63180" y="26060"/>
                </a:lnTo>
                <a:lnTo>
                  <a:pt x="63200" y="25900"/>
                </a:lnTo>
                <a:lnTo>
                  <a:pt x="63220" y="25780"/>
                </a:lnTo>
                <a:lnTo>
                  <a:pt x="63280" y="25620"/>
                </a:lnTo>
                <a:lnTo>
                  <a:pt x="63440" y="25370"/>
                </a:lnTo>
                <a:lnTo>
                  <a:pt x="63540" y="25380"/>
                </a:lnTo>
                <a:lnTo>
                  <a:pt x="63630" y="25370"/>
                </a:lnTo>
                <a:lnTo>
                  <a:pt x="63720" y="25340"/>
                </a:lnTo>
                <a:lnTo>
                  <a:pt x="63780" y="25290"/>
                </a:lnTo>
                <a:lnTo>
                  <a:pt x="63840" y="25220"/>
                </a:lnTo>
                <a:lnTo>
                  <a:pt x="63950" y="24980"/>
                </a:lnTo>
                <a:lnTo>
                  <a:pt x="64000" y="24920"/>
                </a:lnTo>
                <a:lnTo>
                  <a:pt x="64200" y="24830"/>
                </a:lnTo>
                <a:lnTo>
                  <a:pt x="64240" y="24800"/>
                </a:lnTo>
                <a:lnTo>
                  <a:pt x="64270" y="24770"/>
                </a:lnTo>
                <a:lnTo>
                  <a:pt x="64350" y="24560"/>
                </a:lnTo>
                <a:lnTo>
                  <a:pt x="64430" y="24590"/>
                </a:lnTo>
                <a:lnTo>
                  <a:pt x="64450" y="24600"/>
                </a:lnTo>
                <a:lnTo>
                  <a:pt x="64460" y="24610"/>
                </a:lnTo>
                <a:lnTo>
                  <a:pt x="64460" y="24640"/>
                </a:lnTo>
                <a:lnTo>
                  <a:pt x="64470" y="24690"/>
                </a:lnTo>
                <a:lnTo>
                  <a:pt x="64480" y="24700"/>
                </a:lnTo>
                <a:lnTo>
                  <a:pt x="64510" y="24700"/>
                </a:lnTo>
                <a:lnTo>
                  <a:pt x="64610" y="24640"/>
                </a:lnTo>
                <a:lnTo>
                  <a:pt x="64870" y="24540"/>
                </a:lnTo>
                <a:lnTo>
                  <a:pt x="65310" y="24490"/>
                </a:lnTo>
                <a:lnTo>
                  <a:pt x="65450" y="24420"/>
                </a:lnTo>
                <a:lnTo>
                  <a:pt x="65530" y="24340"/>
                </a:lnTo>
                <a:lnTo>
                  <a:pt x="65610" y="24250"/>
                </a:lnTo>
                <a:lnTo>
                  <a:pt x="65680" y="24160"/>
                </a:lnTo>
                <a:lnTo>
                  <a:pt x="65720" y="24070"/>
                </a:lnTo>
                <a:lnTo>
                  <a:pt x="65720" y="24000"/>
                </a:lnTo>
                <a:lnTo>
                  <a:pt x="65710" y="23940"/>
                </a:lnTo>
                <a:lnTo>
                  <a:pt x="65710" y="23920"/>
                </a:lnTo>
                <a:lnTo>
                  <a:pt x="65750" y="23930"/>
                </a:lnTo>
                <a:lnTo>
                  <a:pt x="65930" y="24070"/>
                </a:lnTo>
                <a:lnTo>
                  <a:pt x="66320" y="2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