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Paktya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Pakty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3950" y="38150"/>
                </a:moveTo>
                <a:lnTo>
                  <a:pt x="64000" y="38220"/>
                </a:lnTo>
                <a:lnTo>
                  <a:pt x="63890" y="38250"/>
                </a:lnTo>
                <a:lnTo>
                  <a:pt x="63790" y="38360"/>
                </a:lnTo>
                <a:lnTo>
                  <a:pt x="63780" y="38480"/>
                </a:lnTo>
                <a:lnTo>
                  <a:pt x="63800" y="38600"/>
                </a:lnTo>
                <a:lnTo>
                  <a:pt x="63790" y="38710"/>
                </a:lnTo>
                <a:lnTo>
                  <a:pt x="63670" y="38820"/>
                </a:lnTo>
                <a:lnTo>
                  <a:pt x="63590" y="38930"/>
                </a:lnTo>
                <a:lnTo>
                  <a:pt x="63630" y="39050"/>
                </a:lnTo>
                <a:lnTo>
                  <a:pt x="63810" y="39230"/>
                </a:lnTo>
                <a:lnTo>
                  <a:pt x="63870" y="39330"/>
                </a:lnTo>
                <a:lnTo>
                  <a:pt x="63950" y="39620"/>
                </a:lnTo>
                <a:lnTo>
                  <a:pt x="64010" y="39740"/>
                </a:lnTo>
                <a:lnTo>
                  <a:pt x="64160" y="39960"/>
                </a:lnTo>
                <a:lnTo>
                  <a:pt x="64220" y="40080"/>
                </a:lnTo>
                <a:lnTo>
                  <a:pt x="64260" y="40230"/>
                </a:lnTo>
                <a:lnTo>
                  <a:pt x="64330" y="40370"/>
                </a:lnTo>
                <a:lnTo>
                  <a:pt x="64420" y="40430"/>
                </a:lnTo>
                <a:lnTo>
                  <a:pt x="64570" y="40450"/>
                </a:lnTo>
                <a:lnTo>
                  <a:pt x="64570" y="40560"/>
                </a:lnTo>
                <a:lnTo>
                  <a:pt x="64550" y="40620"/>
                </a:lnTo>
                <a:lnTo>
                  <a:pt x="64520" y="40680"/>
                </a:lnTo>
                <a:lnTo>
                  <a:pt x="64420" y="40790"/>
                </a:lnTo>
                <a:lnTo>
                  <a:pt x="64380" y="40820"/>
                </a:lnTo>
                <a:lnTo>
                  <a:pt x="64220" y="40870"/>
                </a:lnTo>
                <a:lnTo>
                  <a:pt x="64040" y="40980"/>
                </a:lnTo>
                <a:lnTo>
                  <a:pt x="63890" y="41050"/>
                </a:lnTo>
                <a:lnTo>
                  <a:pt x="63790" y="41110"/>
                </a:lnTo>
                <a:lnTo>
                  <a:pt x="63640" y="41170"/>
                </a:lnTo>
                <a:lnTo>
                  <a:pt x="63590" y="41170"/>
                </a:lnTo>
                <a:lnTo>
                  <a:pt x="63530" y="41210"/>
                </a:lnTo>
                <a:lnTo>
                  <a:pt x="63500" y="41240"/>
                </a:lnTo>
                <a:lnTo>
                  <a:pt x="63310" y="41530"/>
                </a:lnTo>
                <a:lnTo>
                  <a:pt x="63200" y="41450"/>
                </a:lnTo>
                <a:lnTo>
                  <a:pt x="63190" y="41450"/>
                </a:lnTo>
                <a:lnTo>
                  <a:pt x="63180" y="41440"/>
                </a:lnTo>
                <a:lnTo>
                  <a:pt x="62740" y="41490"/>
                </a:lnTo>
                <a:lnTo>
                  <a:pt x="62350" y="41600"/>
                </a:lnTo>
                <a:lnTo>
                  <a:pt x="62260" y="41650"/>
                </a:lnTo>
                <a:lnTo>
                  <a:pt x="62160" y="41710"/>
                </a:lnTo>
                <a:lnTo>
                  <a:pt x="61970" y="41870"/>
                </a:lnTo>
                <a:lnTo>
                  <a:pt x="61930" y="41970"/>
                </a:lnTo>
                <a:lnTo>
                  <a:pt x="61830" y="42160"/>
                </a:lnTo>
                <a:lnTo>
                  <a:pt x="61800" y="42250"/>
                </a:lnTo>
                <a:lnTo>
                  <a:pt x="61800" y="42350"/>
                </a:lnTo>
                <a:lnTo>
                  <a:pt x="61910" y="42460"/>
                </a:lnTo>
                <a:lnTo>
                  <a:pt x="61760" y="42940"/>
                </a:lnTo>
                <a:lnTo>
                  <a:pt x="61730" y="43030"/>
                </a:lnTo>
                <a:lnTo>
                  <a:pt x="61660" y="43130"/>
                </a:lnTo>
                <a:lnTo>
                  <a:pt x="61620" y="43180"/>
                </a:lnTo>
                <a:lnTo>
                  <a:pt x="61480" y="43260"/>
                </a:lnTo>
                <a:lnTo>
                  <a:pt x="61140" y="43570"/>
                </a:lnTo>
                <a:lnTo>
                  <a:pt x="61110" y="43620"/>
                </a:lnTo>
                <a:lnTo>
                  <a:pt x="61090" y="43700"/>
                </a:lnTo>
                <a:lnTo>
                  <a:pt x="61060" y="43800"/>
                </a:lnTo>
                <a:lnTo>
                  <a:pt x="60950" y="43930"/>
                </a:lnTo>
                <a:lnTo>
                  <a:pt x="60870" y="44030"/>
                </a:lnTo>
                <a:lnTo>
                  <a:pt x="60850" y="44060"/>
                </a:lnTo>
                <a:lnTo>
                  <a:pt x="60810" y="44220"/>
                </a:lnTo>
                <a:lnTo>
                  <a:pt x="60690" y="44180"/>
                </a:lnTo>
                <a:lnTo>
                  <a:pt x="60660" y="44160"/>
                </a:lnTo>
                <a:lnTo>
                  <a:pt x="60620" y="44140"/>
                </a:lnTo>
                <a:lnTo>
                  <a:pt x="60520" y="44150"/>
                </a:lnTo>
                <a:lnTo>
                  <a:pt x="60230" y="44250"/>
                </a:lnTo>
                <a:lnTo>
                  <a:pt x="60110" y="44270"/>
                </a:lnTo>
                <a:lnTo>
                  <a:pt x="59980" y="44240"/>
                </a:lnTo>
                <a:lnTo>
                  <a:pt x="59790" y="44090"/>
                </a:lnTo>
                <a:lnTo>
                  <a:pt x="59740" y="44050"/>
                </a:lnTo>
                <a:lnTo>
                  <a:pt x="59720" y="44030"/>
                </a:lnTo>
                <a:lnTo>
                  <a:pt x="59700" y="44010"/>
                </a:lnTo>
                <a:lnTo>
                  <a:pt x="59670" y="44000"/>
                </a:lnTo>
                <a:lnTo>
                  <a:pt x="59630" y="43990"/>
                </a:lnTo>
                <a:lnTo>
                  <a:pt x="59590" y="43990"/>
                </a:lnTo>
                <a:lnTo>
                  <a:pt x="59570" y="44000"/>
                </a:lnTo>
                <a:lnTo>
                  <a:pt x="59560" y="44020"/>
                </a:lnTo>
                <a:lnTo>
                  <a:pt x="59560" y="44060"/>
                </a:lnTo>
                <a:lnTo>
                  <a:pt x="59570" y="44090"/>
                </a:lnTo>
                <a:lnTo>
                  <a:pt x="59570" y="44120"/>
                </a:lnTo>
                <a:lnTo>
                  <a:pt x="59570" y="44140"/>
                </a:lnTo>
                <a:lnTo>
                  <a:pt x="59570" y="44160"/>
                </a:lnTo>
                <a:lnTo>
                  <a:pt x="59520" y="44210"/>
                </a:lnTo>
                <a:lnTo>
                  <a:pt x="59300" y="44350"/>
                </a:lnTo>
                <a:lnTo>
                  <a:pt x="58990" y="44490"/>
                </a:lnTo>
                <a:lnTo>
                  <a:pt x="58740" y="44640"/>
                </a:lnTo>
                <a:lnTo>
                  <a:pt x="58570" y="44800"/>
                </a:lnTo>
                <a:lnTo>
                  <a:pt x="58480" y="44860"/>
                </a:lnTo>
                <a:lnTo>
                  <a:pt x="58380" y="44900"/>
                </a:lnTo>
                <a:lnTo>
                  <a:pt x="58340" y="44910"/>
                </a:lnTo>
                <a:lnTo>
                  <a:pt x="58320" y="44910"/>
                </a:lnTo>
                <a:lnTo>
                  <a:pt x="58300" y="44900"/>
                </a:lnTo>
                <a:lnTo>
                  <a:pt x="58270" y="44850"/>
                </a:lnTo>
                <a:lnTo>
                  <a:pt x="58240" y="44680"/>
                </a:lnTo>
                <a:lnTo>
                  <a:pt x="58220" y="44600"/>
                </a:lnTo>
                <a:lnTo>
                  <a:pt x="58220" y="44540"/>
                </a:lnTo>
                <a:lnTo>
                  <a:pt x="58220" y="44500"/>
                </a:lnTo>
                <a:lnTo>
                  <a:pt x="58230" y="44460"/>
                </a:lnTo>
                <a:lnTo>
                  <a:pt x="58170" y="44010"/>
                </a:lnTo>
                <a:lnTo>
                  <a:pt x="58170" y="43860"/>
                </a:lnTo>
                <a:lnTo>
                  <a:pt x="58190" y="43500"/>
                </a:lnTo>
                <a:lnTo>
                  <a:pt x="58190" y="43430"/>
                </a:lnTo>
                <a:lnTo>
                  <a:pt x="58180" y="43380"/>
                </a:lnTo>
                <a:lnTo>
                  <a:pt x="58160" y="43330"/>
                </a:lnTo>
                <a:lnTo>
                  <a:pt x="58060" y="43200"/>
                </a:lnTo>
                <a:lnTo>
                  <a:pt x="57990" y="43060"/>
                </a:lnTo>
                <a:lnTo>
                  <a:pt x="57970" y="43040"/>
                </a:lnTo>
                <a:lnTo>
                  <a:pt x="57940" y="43010"/>
                </a:lnTo>
                <a:lnTo>
                  <a:pt x="57790" y="42950"/>
                </a:lnTo>
                <a:lnTo>
                  <a:pt x="57760" y="42940"/>
                </a:lnTo>
                <a:lnTo>
                  <a:pt x="57730" y="42940"/>
                </a:lnTo>
                <a:lnTo>
                  <a:pt x="57680" y="42960"/>
                </a:lnTo>
                <a:lnTo>
                  <a:pt x="57630" y="42980"/>
                </a:lnTo>
                <a:lnTo>
                  <a:pt x="57570" y="42960"/>
                </a:lnTo>
                <a:lnTo>
                  <a:pt x="57450" y="42900"/>
                </a:lnTo>
                <a:lnTo>
                  <a:pt x="57280" y="42920"/>
                </a:lnTo>
                <a:lnTo>
                  <a:pt x="56820" y="43090"/>
                </a:lnTo>
                <a:lnTo>
                  <a:pt x="56860" y="42960"/>
                </a:lnTo>
                <a:lnTo>
                  <a:pt x="57010" y="42620"/>
                </a:lnTo>
                <a:lnTo>
                  <a:pt x="57020" y="42560"/>
                </a:lnTo>
                <a:lnTo>
                  <a:pt x="57010" y="42480"/>
                </a:lnTo>
                <a:lnTo>
                  <a:pt x="56950" y="42350"/>
                </a:lnTo>
                <a:lnTo>
                  <a:pt x="56880" y="42210"/>
                </a:lnTo>
                <a:lnTo>
                  <a:pt x="56850" y="42120"/>
                </a:lnTo>
                <a:lnTo>
                  <a:pt x="56830" y="41970"/>
                </a:lnTo>
                <a:lnTo>
                  <a:pt x="56820" y="41710"/>
                </a:lnTo>
                <a:lnTo>
                  <a:pt x="56840" y="41430"/>
                </a:lnTo>
                <a:lnTo>
                  <a:pt x="57780" y="41440"/>
                </a:lnTo>
                <a:lnTo>
                  <a:pt x="57880" y="41460"/>
                </a:lnTo>
                <a:lnTo>
                  <a:pt x="58010" y="41510"/>
                </a:lnTo>
                <a:lnTo>
                  <a:pt x="58090" y="41510"/>
                </a:lnTo>
                <a:lnTo>
                  <a:pt x="58180" y="41500"/>
                </a:lnTo>
                <a:lnTo>
                  <a:pt x="58270" y="41470"/>
                </a:lnTo>
                <a:lnTo>
                  <a:pt x="58340" y="41430"/>
                </a:lnTo>
                <a:lnTo>
                  <a:pt x="58380" y="41400"/>
                </a:lnTo>
                <a:lnTo>
                  <a:pt x="58470" y="41330"/>
                </a:lnTo>
                <a:lnTo>
                  <a:pt x="58590" y="41110"/>
                </a:lnTo>
                <a:lnTo>
                  <a:pt x="58660" y="40900"/>
                </a:lnTo>
                <a:lnTo>
                  <a:pt x="58760" y="40700"/>
                </a:lnTo>
                <a:lnTo>
                  <a:pt x="58840" y="40620"/>
                </a:lnTo>
                <a:lnTo>
                  <a:pt x="58920" y="40550"/>
                </a:lnTo>
                <a:lnTo>
                  <a:pt x="59530" y="40090"/>
                </a:lnTo>
                <a:lnTo>
                  <a:pt x="60170" y="39790"/>
                </a:lnTo>
                <a:lnTo>
                  <a:pt x="60370" y="39660"/>
                </a:lnTo>
                <a:lnTo>
                  <a:pt x="60400" y="39610"/>
                </a:lnTo>
                <a:lnTo>
                  <a:pt x="60450" y="39520"/>
                </a:lnTo>
                <a:lnTo>
                  <a:pt x="60780" y="39160"/>
                </a:lnTo>
                <a:lnTo>
                  <a:pt x="60820" y="39120"/>
                </a:lnTo>
                <a:lnTo>
                  <a:pt x="61060" y="38910"/>
                </a:lnTo>
                <a:lnTo>
                  <a:pt x="61140" y="38860"/>
                </a:lnTo>
                <a:lnTo>
                  <a:pt x="61210" y="38800"/>
                </a:lnTo>
                <a:lnTo>
                  <a:pt x="61320" y="38680"/>
                </a:lnTo>
                <a:lnTo>
                  <a:pt x="61380" y="38590"/>
                </a:lnTo>
                <a:lnTo>
                  <a:pt x="61480" y="38390"/>
                </a:lnTo>
                <a:lnTo>
                  <a:pt x="61530" y="38240"/>
                </a:lnTo>
                <a:lnTo>
                  <a:pt x="61570" y="38200"/>
                </a:lnTo>
                <a:lnTo>
                  <a:pt x="61710" y="38110"/>
                </a:lnTo>
                <a:lnTo>
                  <a:pt x="61770" y="38090"/>
                </a:lnTo>
                <a:lnTo>
                  <a:pt x="61830" y="38080"/>
                </a:lnTo>
                <a:lnTo>
                  <a:pt x="61930" y="38080"/>
                </a:lnTo>
                <a:lnTo>
                  <a:pt x="62010" y="38070"/>
                </a:lnTo>
                <a:lnTo>
                  <a:pt x="62290" y="38090"/>
                </a:lnTo>
                <a:lnTo>
                  <a:pt x="62510" y="38150"/>
                </a:lnTo>
                <a:lnTo>
                  <a:pt x="62570" y="38170"/>
                </a:lnTo>
                <a:lnTo>
                  <a:pt x="62620" y="38200"/>
                </a:lnTo>
                <a:lnTo>
                  <a:pt x="62640" y="38220"/>
                </a:lnTo>
                <a:lnTo>
                  <a:pt x="62650" y="38260"/>
                </a:lnTo>
                <a:lnTo>
                  <a:pt x="62640" y="38310"/>
                </a:lnTo>
                <a:lnTo>
                  <a:pt x="62630" y="38360"/>
                </a:lnTo>
                <a:lnTo>
                  <a:pt x="62640" y="38410"/>
                </a:lnTo>
                <a:lnTo>
                  <a:pt x="62660" y="38440"/>
                </a:lnTo>
                <a:lnTo>
                  <a:pt x="62730" y="38440"/>
                </a:lnTo>
                <a:lnTo>
                  <a:pt x="62800" y="38420"/>
                </a:lnTo>
                <a:lnTo>
                  <a:pt x="63160" y="38200"/>
                </a:lnTo>
                <a:lnTo>
                  <a:pt x="63380" y="37930"/>
                </a:lnTo>
                <a:lnTo>
                  <a:pt x="63410" y="37900"/>
                </a:lnTo>
                <a:lnTo>
                  <a:pt x="63450" y="37890"/>
                </a:lnTo>
                <a:lnTo>
                  <a:pt x="63480" y="37900"/>
                </a:lnTo>
                <a:lnTo>
                  <a:pt x="63520" y="37910"/>
                </a:lnTo>
                <a:lnTo>
                  <a:pt x="63570" y="37920"/>
                </a:lnTo>
                <a:lnTo>
                  <a:pt x="63950" y="38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