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Paktika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Paktik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0810" y="44220"/>
                </a:moveTo>
                <a:lnTo>
                  <a:pt x="60750" y="44510"/>
                </a:lnTo>
                <a:lnTo>
                  <a:pt x="60740" y="44590"/>
                </a:lnTo>
                <a:lnTo>
                  <a:pt x="60750" y="44610"/>
                </a:lnTo>
                <a:lnTo>
                  <a:pt x="60780" y="44670"/>
                </a:lnTo>
                <a:lnTo>
                  <a:pt x="60800" y="44750"/>
                </a:lnTo>
                <a:lnTo>
                  <a:pt x="60830" y="44920"/>
                </a:lnTo>
                <a:lnTo>
                  <a:pt x="60820" y="45000"/>
                </a:lnTo>
                <a:lnTo>
                  <a:pt x="60810" y="45070"/>
                </a:lnTo>
                <a:lnTo>
                  <a:pt x="60620" y="45340"/>
                </a:lnTo>
                <a:lnTo>
                  <a:pt x="60430" y="45550"/>
                </a:lnTo>
                <a:lnTo>
                  <a:pt x="60460" y="45740"/>
                </a:lnTo>
                <a:lnTo>
                  <a:pt x="60700" y="45760"/>
                </a:lnTo>
                <a:lnTo>
                  <a:pt x="61300" y="45980"/>
                </a:lnTo>
                <a:lnTo>
                  <a:pt x="61240" y="46100"/>
                </a:lnTo>
                <a:lnTo>
                  <a:pt x="61360" y="46920"/>
                </a:lnTo>
                <a:lnTo>
                  <a:pt x="61290" y="47140"/>
                </a:lnTo>
                <a:lnTo>
                  <a:pt x="61260" y="47170"/>
                </a:lnTo>
                <a:lnTo>
                  <a:pt x="61090" y="47300"/>
                </a:lnTo>
                <a:lnTo>
                  <a:pt x="60940" y="47510"/>
                </a:lnTo>
                <a:lnTo>
                  <a:pt x="60730" y="47680"/>
                </a:lnTo>
                <a:lnTo>
                  <a:pt x="60660" y="47780"/>
                </a:lnTo>
                <a:lnTo>
                  <a:pt x="60670" y="47920"/>
                </a:lnTo>
                <a:lnTo>
                  <a:pt x="60700" y="47980"/>
                </a:lnTo>
                <a:lnTo>
                  <a:pt x="60750" y="48030"/>
                </a:lnTo>
                <a:lnTo>
                  <a:pt x="60800" y="48070"/>
                </a:lnTo>
                <a:lnTo>
                  <a:pt x="60860" y="48090"/>
                </a:lnTo>
                <a:lnTo>
                  <a:pt x="60900" y="48120"/>
                </a:lnTo>
                <a:lnTo>
                  <a:pt x="60920" y="48180"/>
                </a:lnTo>
                <a:lnTo>
                  <a:pt x="60930" y="48310"/>
                </a:lnTo>
                <a:lnTo>
                  <a:pt x="60990" y="48560"/>
                </a:lnTo>
                <a:lnTo>
                  <a:pt x="60970" y="48650"/>
                </a:lnTo>
                <a:lnTo>
                  <a:pt x="60890" y="48800"/>
                </a:lnTo>
                <a:lnTo>
                  <a:pt x="60560" y="49300"/>
                </a:lnTo>
                <a:lnTo>
                  <a:pt x="60450" y="49390"/>
                </a:lnTo>
                <a:lnTo>
                  <a:pt x="60190" y="49490"/>
                </a:lnTo>
                <a:lnTo>
                  <a:pt x="60060" y="49570"/>
                </a:lnTo>
                <a:lnTo>
                  <a:pt x="59870" y="49810"/>
                </a:lnTo>
                <a:lnTo>
                  <a:pt x="59750" y="50090"/>
                </a:lnTo>
                <a:lnTo>
                  <a:pt x="59720" y="50400"/>
                </a:lnTo>
                <a:lnTo>
                  <a:pt x="59790" y="50720"/>
                </a:lnTo>
                <a:lnTo>
                  <a:pt x="59950" y="51140"/>
                </a:lnTo>
                <a:lnTo>
                  <a:pt x="59970" y="51300"/>
                </a:lnTo>
                <a:lnTo>
                  <a:pt x="59970" y="51460"/>
                </a:lnTo>
                <a:lnTo>
                  <a:pt x="59920" y="51780"/>
                </a:lnTo>
                <a:lnTo>
                  <a:pt x="59920" y="52100"/>
                </a:lnTo>
                <a:lnTo>
                  <a:pt x="59870" y="52410"/>
                </a:lnTo>
                <a:lnTo>
                  <a:pt x="59870" y="52570"/>
                </a:lnTo>
                <a:lnTo>
                  <a:pt x="59990" y="53280"/>
                </a:lnTo>
                <a:lnTo>
                  <a:pt x="60190" y="53840"/>
                </a:lnTo>
                <a:lnTo>
                  <a:pt x="60210" y="53940"/>
                </a:lnTo>
                <a:lnTo>
                  <a:pt x="60180" y="53980"/>
                </a:lnTo>
                <a:lnTo>
                  <a:pt x="60170" y="54010"/>
                </a:lnTo>
                <a:lnTo>
                  <a:pt x="59870" y="54240"/>
                </a:lnTo>
                <a:lnTo>
                  <a:pt x="59690" y="54420"/>
                </a:lnTo>
                <a:lnTo>
                  <a:pt x="59000" y="55490"/>
                </a:lnTo>
                <a:lnTo>
                  <a:pt x="58910" y="55600"/>
                </a:lnTo>
                <a:lnTo>
                  <a:pt x="58820" y="55660"/>
                </a:lnTo>
                <a:lnTo>
                  <a:pt x="58730" y="55790"/>
                </a:lnTo>
                <a:lnTo>
                  <a:pt x="58530" y="55970"/>
                </a:lnTo>
                <a:lnTo>
                  <a:pt x="58310" y="56140"/>
                </a:lnTo>
                <a:lnTo>
                  <a:pt x="58140" y="56210"/>
                </a:lnTo>
                <a:lnTo>
                  <a:pt x="57910" y="56190"/>
                </a:lnTo>
                <a:lnTo>
                  <a:pt x="57690" y="56260"/>
                </a:lnTo>
                <a:lnTo>
                  <a:pt x="57290" y="56470"/>
                </a:lnTo>
                <a:lnTo>
                  <a:pt x="57040" y="56500"/>
                </a:lnTo>
                <a:lnTo>
                  <a:pt x="56880" y="56380"/>
                </a:lnTo>
                <a:lnTo>
                  <a:pt x="56580" y="55960"/>
                </a:lnTo>
                <a:lnTo>
                  <a:pt x="56420" y="55770"/>
                </a:lnTo>
                <a:lnTo>
                  <a:pt x="56370" y="55660"/>
                </a:lnTo>
                <a:lnTo>
                  <a:pt x="56360" y="55360"/>
                </a:lnTo>
                <a:lnTo>
                  <a:pt x="56310" y="55270"/>
                </a:lnTo>
                <a:lnTo>
                  <a:pt x="56240" y="55220"/>
                </a:lnTo>
                <a:lnTo>
                  <a:pt x="55880" y="55160"/>
                </a:lnTo>
                <a:lnTo>
                  <a:pt x="55510" y="54950"/>
                </a:lnTo>
                <a:lnTo>
                  <a:pt x="55300" y="54860"/>
                </a:lnTo>
                <a:lnTo>
                  <a:pt x="55160" y="54860"/>
                </a:lnTo>
                <a:lnTo>
                  <a:pt x="55010" y="54920"/>
                </a:lnTo>
                <a:lnTo>
                  <a:pt x="54740" y="55060"/>
                </a:lnTo>
                <a:lnTo>
                  <a:pt x="54610" y="55160"/>
                </a:lnTo>
                <a:lnTo>
                  <a:pt x="54630" y="55230"/>
                </a:lnTo>
                <a:lnTo>
                  <a:pt x="54740" y="55280"/>
                </a:lnTo>
                <a:lnTo>
                  <a:pt x="54880" y="55300"/>
                </a:lnTo>
                <a:lnTo>
                  <a:pt x="55260" y="55290"/>
                </a:lnTo>
                <a:lnTo>
                  <a:pt x="55380" y="55310"/>
                </a:lnTo>
                <a:lnTo>
                  <a:pt x="55440" y="55380"/>
                </a:lnTo>
                <a:lnTo>
                  <a:pt x="55360" y="55470"/>
                </a:lnTo>
                <a:lnTo>
                  <a:pt x="55220" y="55550"/>
                </a:lnTo>
                <a:lnTo>
                  <a:pt x="55110" y="55590"/>
                </a:lnTo>
                <a:lnTo>
                  <a:pt x="54880" y="55550"/>
                </a:lnTo>
                <a:lnTo>
                  <a:pt x="54220" y="55310"/>
                </a:lnTo>
                <a:lnTo>
                  <a:pt x="53970" y="55290"/>
                </a:lnTo>
                <a:lnTo>
                  <a:pt x="53720" y="55300"/>
                </a:lnTo>
                <a:lnTo>
                  <a:pt x="53580" y="55280"/>
                </a:lnTo>
                <a:lnTo>
                  <a:pt x="53500" y="55200"/>
                </a:lnTo>
                <a:lnTo>
                  <a:pt x="53440" y="55110"/>
                </a:lnTo>
                <a:lnTo>
                  <a:pt x="53280" y="54970"/>
                </a:lnTo>
                <a:lnTo>
                  <a:pt x="53140" y="54900"/>
                </a:lnTo>
                <a:lnTo>
                  <a:pt x="52970" y="54840"/>
                </a:lnTo>
                <a:lnTo>
                  <a:pt x="52840" y="54850"/>
                </a:lnTo>
                <a:lnTo>
                  <a:pt x="52760" y="54950"/>
                </a:lnTo>
                <a:lnTo>
                  <a:pt x="52630" y="55260"/>
                </a:lnTo>
                <a:lnTo>
                  <a:pt x="52590" y="55340"/>
                </a:lnTo>
                <a:lnTo>
                  <a:pt x="52550" y="55300"/>
                </a:lnTo>
                <a:lnTo>
                  <a:pt x="52310" y="55160"/>
                </a:lnTo>
                <a:lnTo>
                  <a:pt x="52200" y="55070"/>
                </a:lnTo>
                <a:lnTo>
                  <a:pt x="52150" y="55020"/>
                </a:lnTo>
                <a:lnTo>
                  <a:pt x="52120" y="54960"/>
                </a:lnTo>
                <a:lnTo>
                  <a:pt x="52090" y="54890"/>
                </a:lnTo>
                <a:lnTo>
                  <a:pt x="52070" y="54820"/>
                </a:lnTo>
                <a:lnTo>
                  <a:pt x="52050" y="54750"/>
                </a:lnTo>
                <a:lnTo>
                  <a:pt x="52030" y="54600"/>
                </a:lnTo>
                <a:lnTo>
                  <a:pt x="52030" y="54490"/>
                </a:lnTo>
                <a:lnTo>
                  <a:pt x="52030" y="54440"/>
                </a:lnTo>
                <a:lnTo>
                  <a:pt x="52030" y="54400"/>
                </a:lnTo>
                <a:lnTo>
                  <a:pt x="52060" y="54340"/>
                </a:lnTo>
                <a:lnTo>
                  <a:pt x="52250" y="54050"/>
                </a:lnTo>
                <a:lnTo>
                  <a:pt x="52360" y="53790"/>
                </a:lnTo>
                <a:lnTo>
                  <a:pt x="52430" y="53590"/>
                </a:lnTo>
                <a:lnTo>
                  <a:pt x="52450" y="53520"/>
                </a:lnTo>
                <a:lnTo>
                  <a:pt x="52450" y="53500"/>
                </a:lnTo>
                <a:lnTo>
                  <a:pt x="52450" y="53440"/>
                </a:lnTo>
                <a:lnTo>
                  <a:pt x="52400" y="53160"/>
                </a:lnTo>
                <a:lnTo>
                  <a:pt x="52290" y="52810"/>
                </a:lnTo>
                <a:lnTo>
                  <a:pt x="52460" y="52420"/>
                </a:lnTo>
                <a:lnTo>
                  <a:pt x="52500" y="52210"/>
                </a:lnTo>
                <a:lnTo>
                  <a:pt x="52500" y="52150"/>
                </a:lnTo>
                <a:lnTo>
                  <a:pt x="52500" y="52080"/>
                </a:lnTo>
                <a:lnTo>
                  <a:pt x="52410" y="51770"/>
                </a:lnTo>
                <a:lnTo>
                  <a:pt x="52400" y="51690"/>
                </a:lnTo>
                <a:lnTo>
                  <a:pt x="52410" y="51630"/>
                </a:lnTo>
                <a:lnTo>
                  <a:pt x="52430" y="51580"/>
                </a:lnTo>
                <a:lnTo>
                  <a:pt x="52490" y="51490"/>
                </a:lnTo>
                <a:lnTo>
                  <a:pt x="52500" y="51220"/>
                </a:lnTo>
                <a:lnTo>
                  <a:pt x="52460" y="50910"/>
                </a:lnTo>
                <a:lnTo>
                  <a:pt x="52460" y="50830"/>
                </a:lnTo>
                <a:lnTo>
                  <a:pt x="52480" y="50750"/>
                </a:lnTo>
                <a:lnTo>
                  <a:pt x="52530" y="50610"/>
                </a:lnTo>
                <a:lnTo>
                  <a:pt x="52540" y="50560"/>
                </a:lnTo>
                <a:lnTo>
                  <a:pt x="52520" y="50500"/>
                </a:lnTo>
                <a:lnTo>
                  <a:pt x="52500" y="50420"/>
                </a:lnTo>
                <a:lnTo>
                  <a:pt x="52460" y="50190"/>
                </a:lnTo>
                <a:lnTo>
                  <a:pt x="52330" y="49790"/>
                </a:lnTo>
                <a:lnTo>
                  <a:pt x="52310" y="49740"/>
                </a:lnTo>
                <a:lnTo>
                  <a:pt x="52280" y="49720"/>
                </a:lnTo>
                <a:lnTo>
                  <a:pt x="52260" y="49700"/>
                </a:lnTo>
                <a:lnTo>
                  <a:pt x="52130" y="49640"/>
                </a:lnTo>
                <a:lnTo>
                  <a:pt x="52100" y="49620"/>
                </a:lnTo>
                <a:lnTo>
                  <a:pt x="51820" y="49350"/>
                </a:lnTo>
                <a:lnTo>
                  <a:pt x="51630" y="49230"/>
                </a:lnTo>
                <a:lnTo>
                  <a:pt x="51570" y="49150"/>
                </a:lnTo>
                <a:lnTo>
                  <a:pt x="51520" y="48970"/>
                </a:lnTo>
                <a:lnTo>
                  <a:pt x="50940" y="48530"/>
                </a:lnTo>
                <a:lnTo>
                  <a:pt x="50800" y="48380"/>
                </a:lnTo>
                <a:lnTo>
                  <a:pt x="50800" y="48340"/>
                </a:lnTo>
                <a:lnTo>
                  <a:pt x="50810" y="48310"/>
                </a:lnTo>
                <a:lnTo>
                  <a:pt x="50830" y="48260"/>
                </a:lnTo>
                <a:lnTo>
                  <a:pt x="51080" y="47810"/>
                </a:lnTo>
                <a:lnTo>
                  <a:pt x="51390" y="47440"/>
                </a:lnTo>
                <a:lnTo>
                  <a:pt x="51930" y="47970"/>
                </a:lnTo>
                <a:lnTo>
                  <a:pt x="52190" y="48140"/>
                </a:lnTo>
                <a:lnTo>
                  <a:pt x="52250" y="48160"/>
                </a:lnTo>
                <a:lnTo>
                  <a:pt x="52300" y="48170"/>
                </a:lnTo>
                <a:lnTo>
                  <a:pt x="52380" y="48150"/>
                </a:lnTo>
                <a:lnTo>
                  <a:pt x="52770" y="48120"/>
                </a:lnTo>
                <a:lnTo>
                  <a:pt x="52930" y="48090"/>
                </a:lnTo>
                <a:lnTo>
                  <a:pt x="53100" y="48020"/>
                </a:lnTo>
                <a:lnTo>
                  <a:pt x="53190" y="47970"/>
                </a:lnTo>
                <a:lnTo>
                  <a:pt x="53440" y="47770"/>
                </a:lnTo>
                <a:lnTo>
                  <a:pt x="53610" y="47600"/>
                </a:lnTo>
                <a:lnTo>
                  <a:pt x="53650" y="47520"/>
                </a:lnTo>
                <a:lnTo>
                  <a:pt x="53670" y="47400"/>
                </a:lnTo>
                <a:lnTo>
                  <a:pt x="53680" y="47330"/>
                </a:lnTo>
                <a:lnTo>
                  <a:pt x="53690" y="47300"/>
                </a:lnTo>
                <a:lnTo>
                  <a:pt x="53750" y="47240"/>
                </a:lnTo>
                <a:lnTo>
                  <a:pt x="53830" y="47170"/>
                </a:lnTo>
                <a:lnTo>
                  <a:pt x="54270" y="46750"/>
                </a:lnTo>
                <a:lnTo>
                  <a:pt x="54340" y="46620"/>
                </a:lnTo>
                <a:lnTo>
                  <a:pt x="54390" y="46530"/>
                </a:lnTo>
                <a:lnTo>
                  <a:pt x="54650" y="46250"/>
                </a:lnTo>
                <a:lnTo>
                  <a:pt x="54940" y="45380"/>
                </a:lnTo>
                <a:lnTo>
                  <a:pt x="54990" y="45280"/>
                </a:lnTo>
                <a:lnTo>
                  <a:pt x="55060" y="45190"/>
                </a:lnTo>
                <a:lnTo>
                  <a:pt x="55650" y="44740"/>
                </a:lnTo>
                <a:lnTo>
                  <a:pt x="56030" y="44310"/>
                </a:lnTo>
                <a:lnTo>
                  <a:pt x="56100" y="44200"/>
                </a:lnTo>
                <a:lnTo>
                  <a:pt x="56160" y="44080"/>
                </a:lnTo>
                <a:lnTo>
                  <a:pt x="56200" y="43950"/>
                </a:lnTo>
                <a:lnTo>
                  <a:pt x="56230" y="43810"/>
                </a:lnTo>
                <a:lnTo>
                  <a:pt x="56300" y="43600"/>
                </a:lnTo>
                <a:lnTo>
                  <a:pt x="56370" y="43500"/>
                </a:lnTo>
                <a:lnTo>
                  <a:pt x="56810" y="43110"/>
                </a:lnTo>
                <a:lnTo>
                  <a:pt x="56820" y="43090"/>
                </a:lnTo>
                <a:lnTo>
                  <a:pt x="57280" y="42920"/>
                </a:lnTo>
                <a:lnTo>
                  <a:pt x="57450" y="42900"/>
                </a:lnTo>
                <a:lnTo>
                  <a:pt x="57570" y="42960"/>
                </a:lnTo>
                <a:lnTo>
                  <a:pt x="57630" y="42980"/>
                </a:lnTo>
                <a:lnTo>
                  <a:pt x="57680" y="42960"/>
                </a:lnTo>
                <a:lnTo>
                  <a:pt x="57730" y="42940"/>
                </a:lnTo>
                <a:lnTo>
                  <a:pt x="57760" y="42940"/>
                </a:lnTo>
                <a:lnTo>
                  <a:pt x="57790" y="42950"/>
                </a:lnTo>
                <a:lnTo>
                  <a:pt x="57940" y="43010"/>
                </a:lnTo>
                <a:lnTo>
                  <a:pt x="57970" y="43040"/>
                </a:lnTo>
                <a:lnTo>
                  <a:pt x="57990" y="43060"/>
                </a:lnTo>
                <a:lnTo>
                  <a:pt x="58060" y="43200"/>
                </a:lnTo>
                <a:lnTo>
                  <a:pt x="58160" y="43330"/>
                </a:lnTo>
                <a:lnTo>
                  <a:pt x="58180" y="43380"/>
                </a:lnTo>
                <a:lnTo>
                  <a:pt x="58190" y="43430"/>
                </a:lnTo>
                <a:lnTo>
                  <a:pt x="58190" y="43500"/>
                </a:lnTo>
                <a:lnTo>
                  <a:pt x="58170" y="43860"/>
                </a:lnTo>
                <a:lnTo>
                  <a:pt x="58170" y="44010"/>
                </a:lnTo>
                <a:lnTo>
                  <a:pt x="58230" y="44460"/>
                </a:lnTo>
                <a:lnTo>
                  <a:pt x="58220" y="44500"/>
                </a:lnTo>
                <a:lnTo>
                  <a:pt x="58220" y="44540"/>
                </a:lnTo>
                <a:lnTo>
                  <a:pt x="58220" y="44600"/>
                </a:lnTo>
                <a:lnTo>
                  <a:pt x="58240" y="44680"/>
                </a:lnTo>
                <a:lnTo>
                  <a:pt x="58270" y="44850"/>
                </a:lnTo>
                <a:lnTo>
                  <a:pt x="58300" y="44900"/>
                </a:lnTo>
                <a:lnTo>
                  <a:pt x="58320" y="44910"/>
                </a:lnTo>
                <a:lnTo>
                  <a:pt x="58340" y="44910"/>
                </a:lnTo>
                <a:lnTo>
                  <a:pt x="58380" y="44900"/>
                </a:lnTo>
                <a:lnTo>
                  <a:pt x="58480" y="44860"/>
                </a:lnTo>
                <a:lnTo>
                  <a:pt x="58570" y="44800"/>
                </a:lnTo>
                <a:lnTo>
                  <a:pt x="58740" y="44640"/>
                </a:lnTo>
                <a:lnTo>
                  <a:pt x="58990" y="44490"/>
                </a:lnTo>
                <a:lnTo>
                  <a:pt x="59300" y="44350"/>
                </a:lnTo>
                <a:lnTo>
                  <a:pt x="59520" y="44210"/>
                </a:lnTo>
                <a:lnTo>
                  <a:pt x="59570" y="44160"/>
                </a:lnTo>
                <a:lnTo>
                  <a:pt x="59570" y="44140"/>
                </a:lnTo>
                <a:lnTo>
                  <a:pt x="59570" y="44120"/>
                </a:lnTo>
                <a:lnTo>
                  <a:pt x="59570" y="44090"/>
                </a:lnTo>
                <a:lnTo>
                  <a:pt x="59560" y="44060"/>
                </a:lnTo>
                <a:lnTo>
                  <a:pt x="59560" y="44020"/>
                </a:lnTo>
                <a:lnTo>
                  <a:pt x="59570" y="44000"/>
                </a:lnTo>
                <a:lnTo>
                  <a:pt x="59590" y="43990"/>
                </a:lnTo>
                <a:lnTo>
                  <a:pt x="59630" y="43990"/>
                </a:lnTo>
                <a:lnTo>
                  <a:pt x="59670" y="44000"/>
                </a:lnTo>
                <a:lnTo>
                  <a:pt x="59700" y="44010"/>
                </a:lnTo>
                <a:lnTo>
                  <a:pt x="59720" y="44030"/>
                </a:lnTo>
                <a:lnTo>
                  <a:pt x="59740" y="44050"/>
                </a:lnTo>
                <a:lnTo>
                  <a:pt x="59790" y="44090"/>
                </a:lnTo>
                <a:lnTo>
                  <a:pt x="59980" y="44240"/>
                </a:lnTo>
                <a:lnTo>
                  <a:pt x="60110" y="44270"/>
                </a:lnTo>
                <a:lnTo>
                  <a:pt x="60230" y="44250"/>
                </a:lnTo>
                <a:lnTo>
                  <a:pt x="60520" y="44150"/>
                </a:lnTo>
                <a:lnTo>
                  <a:pt x="60620" y="44140"/>
                </a:lnTo>
                <a:lnTo>
                  <a:pt x="60660" y="44160"/>
                </a:lnTo>
                <a:lnTo>
                  <a:pt x="60690" y="44180"/>
                </a:lnTo>
                <a:lnTo>
                  <a:pt x="60810" y="44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