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Nuristan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Afghanistan • State Map | Fully Editable Vector Shape</a:t>
            </a:r>
          </a:p>
        </p:txBody>
      </p:sp>
      <p:sp>
        <p:nvSpPr>
          <p:cNvPr id="101" name="Nuristan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66050" y="25650"/>
                </a:moveTo>
                <a:lnTo>
                  <a:pt x="66450" y="25720"/>
                </a:lnTo>
                <a:lnTo>
                  <a:pt x="66600" y="25670"/>
                </a:lnTo>
                <a:lnTo>
                  <a:pt x="66760" y="25540"/>
                </a:lnTo>
                <a:lnTo>
                  <a:pt x="66820" y="25490"/>
                </a:lnTo>
                <a:lnTo>
                  <a:pt x="66940" y="25440"/>
                </a:lnTo>
                <a:lnTo>
                  <a:pt x="67020" y="25430"/>
                </a:lnTo>
                <a:lnTo>
                  <a:pt x="67090" y="25440"/>
                </a:lnTo>
                <a:lnTo>
                  <a:pt x="67270" y="25540"/>
                </a:lnTo>
                <a:lnTo>
                  <a:pt x="67560" y="25640"/>
                </a:lnTo>
                <a:lnTo>
                  <a:pt x="67620" y="25670"/>
                </a:lnTo>
                <a:lnTo>
                  <a:pt x="67670" y="25710"/>
                </a:lnTo>
                <a:lnTo>
                  <a:pt x="67690" y="25760"/>
                </a:lnTo>
                <a:lnTo>
                  <a:pt x="67700" y="25810"/>
                </a:lnTo>
                <a:lnTo>
                  <a:pt x="67710" y="25910"/>
                </a:lnTo>
                <a:lnTo>
                  <a:pt x="67720" y="25970"/>
                </a:lnTo>
                <a:lnTo>
                  <a:pt x="67750" y="26020"/>
                </a:lnTo>
                <a:lnTo>
                  <a:pt x="68020" y="26330"/>
                </a:lnTo>
                <a:lnTo>
                  <a:pt x="68070" y="26390"/>
                </a:lnTo>
                <a:lnTo>
                  <a:pt x="68100" y="26450"/>
                </a:lnTo>
                <a:lnTo>
                  <a:pt x="68100" y="26510"/>
                </a:lnTo>
                <a:lnTo>
                  <a:pt x="68100" y="26570"/>
                </a:lnTo>
                <a:lnTo>
                  <a:pt x="68090" y="26620"/>
                </a:lnTo>
                <a:lnTo>
                  <a:pt x="68020" y="26780"/>
                </a:lnTo>
                <a:lnTo>
                  <a:pt x="67990" y="26910"/>
                </a:lnTo>
                <a:lnTo>
                  <a:pt x="67980" y="26980"/>
                </a:lnTo>
                <a:lnTo>
                  <a:pt x="67970" y="27110"/>
                </a:lnTo>
                <a:lnTo>
                  <a:pt x="67970" y="27170"/>
                </a:lnTo>
                <a:lnTo>
                  <a:pt x="67990" y="27290"/>
                </a:lnTo>
                <a:lnTo>
                  <a:pt x="68020" y="27380"/>
                </a:lnTo>
                <a:lnTo>
                  <a:pt x="68240" y="27410"/>
                </a:lnTo>
                <a:lnTo>
                  <a:pt x="68400" y="27350"/>
                </a:lnTo>
                <a:lnTo>
                  <a:pt x="68540" y="27280"/>
                </a:lnTo>
                <a:lnTo>
                  <a:pt x="68600" y="27230"/>
                </a:lnTo>
                <a:lnTo>
                  <a:pt x="68640" y="27180"/>
                </a:lnTo>
                <a:lnTo>
                  <a:pt x="68660" y="27140"/>
                </a:lnTo>
                <a:lnTo>
                  <a:pt x="68670" y="27100"/>
                </a:lnTo>
                <a:lnTo>
                  <a:pt x="68670" y="27060"/>
                </a:lnTo>
                <a:lnTo>
                  <a:pt x="68670" y="27020"/>
                </a:lnTo>
                <a:lnTo>
                  <a:pt x="68670" y="26960"/>
                </a:lnTo>
                <a:lnTo>
                  <a:pt x="68700" y="26880"/>
                </a:lnTo>
                <a:lnTo>
                  <a:pt x="68810" y="26740"/>
                </a:lnTo>
                <a:lnTo>
                  <a:pt x="68870" y="26690"/>
                </a:lnTo>
                <a:lnTo>
                  <a:pt x="68930" y="26680"/>
                </a:lnTo>
                <a:lnTo>
                  <a:pt x="68970" y="26710"/>
                </a:lnTo>
                <a:lnTo>
                  <a:pt x="69100" y="26880"/>
                </a:lnTo>
                <a:lnTo>
                  <a:pt x="69200" y="26990"/>
                </a:lnTo>
                <a:lnTo>
                  <a:pt x="69380" y="27050"/>
                </a:lnTo>
                <a:lnTo>
                  <a:pt x="69600" y="27020"/>
                </a:lnTo>
                <a:lnTo>
                  <a:pt x="69920" y="27100"/>
                </a:lnTo>
                <a:lnTo>
                  <a:pt x="70000" y="27110"/>
                </a:lnTo>
                <a:lnTo>
                  <a:pt x="70050" y="27090"/>
                </a:lnTo>
                <a:lnTo>
                  <a:pt x="70070" y="27050"/>
                </a:lnTo>
                <a:lnTo>
                  <a:pt x="70140" y="26930"/>
                </a:lnTo>
                <a:lnTo>
                  <a:pt x="70160" y="26890"/>
                </a:lnTo>
                <a:lnTo>
                  <a:pt x="70170" y="26840"/>
                </a:lnTo>
                <a:lnTo>
                  <a:pt x="70160" y="26790"/>
                </a:lnTo>
                <a:lnTo>
                  <a:pt x="70140" y="26680"/>
                </a:lnTo>
                <a:lnTo>
                  <a:pt x="70130" y="26590"/>
                </a:lnTo>
                <a:lnTo>
                  <a:pt x="70120" y="26540"/>
                </a:lnTo>
                <a:lnTo>
                  <a:pt x="70080" y="26460"/>
                </a:lnTo>
                <a:lnTo>
                  <a:pt x="70070" y="26420"/>
                </a:lnTo>
                <a:lnTo>
                  <a:pt x="70080" y="26340"/>
                </a:lnTo>
                <a:lnTo>
                  <a:pt x="70080" y="26290"/>
                </a:lnTo>
                <a:lnTo>
                  <a:pt x="70070" y="26240"/>
                </a:lnTo>
                <a:lnTo>
                  <a:pt x="70060" y="26190"/>
                </a:lnTo>
                <a:lnTo>
                  <a:pt x="70080" y="26120"/>
                </a:lnTo>
                <a:lnTo>
                  <a:pt x="70140" y="25990"/>
                </a:lnTo>
                <a:lnTo>
                  <a:pt x="70170" y="25960"/>
                </a:lnTo>
                <a:lnTo>
                  <a:pt x="70210" y="25940"/>
                </a:lnTo>
                <a:lnTo>
                  <a:pt x="70260" y="25940"/>
                </a:lnTo>
                <a:lnTo>
                  <a:pt x="70300" y="25960"/>
                </a:lnTo>
                <a:lnTo>
                  <a:pt x="70420" y="25970"/>
                </a:lnTo>
                <a:lnTo>
                  <a:pt x="70650" y="25860"/>
                </a:lnTo>
                <a:lnTo>
                  <a:pt x="70770" y="25650"/>
                </a:lnTo>
                <a:lnTo>
                  <a:pt x="70960" y="25480"/>
                </a:lnTo>
                <a:lnTo>
                  <a:pt x="70990" y="25420"/>
                </a:lnTo>
                <a:lnTo>
                  <a:pt x="71000" y="25370"/>
                </a:lnTo>
                <a:lnTo>
                  <a:pt x="70970" y="25320"/>
                </a:lnTo>
                <a:lnTo>
                  <a:pt x="70930" y="25280"/>
                </a:lnTo>
                <a:lnTo>
                  <a:pt x="70880" y="25240"/>
                </a:lnTo>
                <a:lnTo>
                  <a:pt x="70740" y="25160"/>
                </a:lnTo>
                <a:lnTo>
                  <a:pt x="70710" y="25110"/>
                </a:lnTo>
                <a:lnTo>
                  <a:pt x="70690" y="25020"/>
                </a:lnTo>
                <a:lnTo>
                  <a:pt x="70710" y="24900"/>
                </a:lnTo>
                <a:lnTo>
                  <a:pt x="70740" y="24830"/>
                </a:lnTo>
                <a:lnTo>
                  <a:pt x="70770" y="24780"/>
                </a:lnTo>
                <a:lnTo>
                  <a:pt x="70810" y="24760"/>
                </a:lnTo>
                <a:lnTo>
                  <a:pt x="70900" y="24720"/>
                </a:lnTo>
                <a:lnTo>
                  <a:pt x="70990" y="24670"/>
                </a:lnTo>
                <a:lnTo>
                  <a:pt x="71030" y="24640"/>
                </a:lnTo>
                <a:lnTo>
                  <a:pt x="71060" y="24600"/>
                </a:lnTo>
                <a:lnTo>
                  <a:pt x="71110" y="24490"/>
                </a:lnTo>
                <a:lnTo>
                  <a:pt x="71300" y="24210"/>
                </a:lnTo>
                <a:lnTo>
                  <a:pt x="71330" y="24130"/>
                </a:lnTo>
                <a:lnTo>
                  <a:pt x="71350" y="24050"/>
                </a:lnTo>
                <a:lnTo>
                  <a:pt x="71360" y="23910"/>
                </a:lnTo>
                <a:lnTo>
                  <a:pt x="71410" y="23620"/>
                </a:lnTo>
                <a:lnTo>
                  <a:pt x="71440" y="23530"/>
                </a:lnTo>
                <a:lnTo>
                  <a:pt x="71470" y="23470"/>
                </a:lnTo>
                <a:lnTo>
                  <a:pt x="71560" y="23410"/>
                </a:lnTo>
                <a:lnTo>
                  <a:pt x="71610" y="23350"/>
                </a:lnTo>
                <a:lnTo>
                  <a:pt x="71660" y="23270"/>
                </a:lnTo>
                <a:lnTo>
                  <a:pt x="71750" y="23100"/>
                </a:lnTo>
                <a:lnTo>
                  <a:pt x="71810" y="23000"/>
                </a:lnTo>
                <a:lnTo>
                  <a:pt x="71880" y="22920"/>
                </a:lnTo>
                <a:lnTo>
                  <a:pt x="71980" y="22840"/>
                </a:lnTo>
                <a:lnTo>
                  <a:pt x="71980" y="22870"/>
                </a:lnTo>
                <a:lnTo>
                  <a:pt x="72050" y="22930"/>
                </a:lnTo>
                <a:lnTo>
                  <a:pt x="72280" y="23060"/>
                </a:lnTo>
                <a:lnTo>
                  <a:pt x="72370" y="23130"/>
                </a:lnTo>
                <a:lnTo>
                  <a:pt x="72530" y="23300"/>
                </a:lnTo>
                <a:lnTo>
                  <a:pt x="72700" y="23370"/>
                </a:lnTo>
                <a:lnTo>
                  <a:pt x="72880" y="23410"/>
                </a:lnTo>
                <a:lnTo>
                  <a:pt x="73060" y="23490"/>
                </a:lnTo>
                <a:lnTo>
                  <a:pt x="73160" y="23600"/>
                </a:lnTo>
                <a:lnTo>
                  <a:pt x="73180" y="23860"/>
                </a:lnTo>
                <a:lnTo>
                  <a:pt x="73250" y="23970"/>
                </a:lnTo>
                <a:lnTo>
                  <a:pt x="73540" y="24180"/>
                </a:lnTo>
                <a:lnTo>
                  <a:pt x="73630" y="24300"/>
                </a:lnTo>
                <a:lnTo>
                  <a:pt x="73840" y="24680"/>
                </a:lnTo>
                <a:lnTo>
                  <a:pt x="73880" y="24790"/>
                </a:lnTo>
                <a:lnTo>
                  <a:pt x="73890" y="24870"/>
                </a:lnTo>
                <a:lnTo>
                  <a:pt x="73880" y="24940"/>
                </a:lnTo>
                <a:lnTo>
                  <a:pt x="73880" y="25010"/>
                </a:lnTo>
                <a:lnTo>
                  <a:pt x="73910" y="25100"/>
                </a:lnTo>
                <a:lnTo>
                  <a:pt x="73940" y="25150"/>
                </a:lnTo>
                <a:lnTo>
                  <a:pt x="74040" y="25220"/>
                </a:lnTo>
                <a:lnTo>
                  <a:pt x="74080" y="25270"/>
                </a:lnTo>
                <a:lnTo>
                  <a:pt x="74160" y="25400"/>
                </a:lnTo>
                <a:lnTo>
                  <a:pt x="74190" y="25540"/>
                </a:lnTo>
                <a:lnTo>
                  <a:pt x="74150" y="25680"/>
                </a:lnTo>
                <a:lnTo>
                  <a:pt x="74040" y="25830"/>
                </a:lnTo>
                <a:lnTo>
                  <a:pt x="73960" y="25990"/>
                </a:lnTo>
                <a:lnTo>
                  <a:pt x="74020" y="26120"/>
                </a:lnTo>
                <a:lnTo>
                  <a:pt x="74140" y="26220"/>
                </a:lnTo>
                <a:lnTo>
                  <a:pt x="74490" y="26390"/>
                </a:lnTo>
                <a:lnTo>
                  <a:pt x="74590" y="26470"/>
                </a:lnTo>
                <a:lnTo>
                  <a:pt x="74650" y="26580"/>
                </a:lnTo>
                <a:lnTo>
                  <a:pt x="74650" y="26730"/>
                </a:lnTo>
                <a:lnTo>
                  <a:pt x="74610" y="26870"/>
                </a:lnTo>
                <a:lnTo>
                  <a:pt x="74580" y="27020"/>
                </a:lnTo>
                <a:lnTo>
                  <a:pt x="74620" y="27190"/>
                </a:lnTo>
                <a:lnTo>
                  <a:pt x="74650" y="27250"/>
                </a:lnTo>
                <a:lnTo>
                  <a:pt x="74610" y="27320"/>
                </a:lnTo>
                <a:lnTo>
                  <a:pt x="74560" y="27380"/>
                </a:lnTo>
                <a:lnTo>
                  <a:pt x="74500" y="27430"/>
                </a:lnTo>
                <a:lnTo>
                  <a:pt x="74370" y="27530"/>
                </a:lnTo>
                <a:lnTo>
                  <a:pt x="74290" y="27560"/>
                </a:lnTo>
                <a:lnTo>
                  <a:pt x="74150" y="27610"/>
                </a:lnTo>
                <a:lnTo>
                  <a:pt x="74100" y="27640"/>
                </a:lnTo>
                <a:lnTo>
                  <a:pt x="74060" y="27720"/>
                </a:lnTo>
                <a:lnTo>
                  <a:pt x="74020" y="27770"/>
                </a:lnTo>
                <a:lnTo>
                  <a:pt x="73870" y="27840"/>
                </a:lnTo>
                <a:lnTo>
                  <a:pt x="73840" y="27870"/>
                </a:lnTo>
                <a:lnTo>
                  <a:pt x="73820" y="27930"/>
                </a:lnTo>
                <a:lnTo>
                  <a:pt x="73760" y="28140"/>
                </a:lnTo>
                <a:lnTo>
                  <a:pt x="73700" y="28180"/>
                </a:lnTo>
                <a:lnTo>
                  <a:pt x="73430" y="28210"/>
                </a:lnTo>
                <a:lnTo>
                  <a:pt x="73320" y="28180"/>
                </a:lnTo>
                <a:lnTo>
                  <a:pt x="73220" y="28100"/>
                </a:lnTo>
                <a:lnTo>
                  <a:pt x="73140" y="28110"/>
                </a:lnTo>
                <a:lnTo>
                  <a:pt x="72390" y="28400"/>
                </a:lnTo>
                <a:lnTo>
                  <a:pt x="72220" y="28520"/>
                </a:lnTo>
                <a:lnTo>
                  <a:pt x="72130" y="28650"/>
                </a:lnTo>
                <a:lnTo>
                  <a:pt x="72060" y="28780"/>
                </a:lnTo>
                <a:lnTo>
                  <a:pt x="72020" y="28900"/>
                </a:lnTo>
                <a:lnTo>
                  <a:pt x="72020" y="29180"/>
                </a:lnTo>
                <a:lnTo>
                  <a:pt x="71890" y="29360"/>
                </a:lnTo>
                <a:lnTo>
                  <a:pt x="71850" y="29410"/>
                </a:lnTo>
                <a:lnTo>
                  <a:pt x="71820" y="29500"/>
                </a:lnTo>
                <a:lnTo>
                  <a:pt x="71770" y="29770"/>
                </a:lnTo>
                <a:lnTo>
                  <a:pt x="71710" y="29930"/>
                </a:lnTo>
                <a:lnTo>
                  <a:pt x="71670" y="29990"/>
                </a:lnTo>
                <a:lnTo>
                  <a:pt x="71610" y="30030"/>
                </a:lnTo>
                <a:lnTo>
                  <a:pt x="71560" y="29930"/>
                </a:lnTo>
                <a:lnTo>
                  <a:pt x="71530" y="29900"/>
                </a:lnTo>
                <a:lnTo>
                  <a:pt x="71500" y="29880"/>
                </a:lnTo>
                <a:lnTo>
                  <a:pt x="71440" y="29910"/>
                </a:lnTo>
                <a:lnTo>
                  <a:pt x="71380" y="29940"/>
                </a:lnTo>
                <a:lnTo>
                  <a:pt x="71130" y="30250"/>
                </a:lnTo>
                <a:lnTo>
                  <a:pt x="70940" y="30200"/>
                </a:lnTo>
                <a:lnTo>
                  <a:pt x="70890" y="30180"/>
                </a:lnTo>
                <a:lnTo>
                  <a:pt x="70800" y="30160"/>
                </a:lnTo>
                <a:lnTo>
                  <a:pt x="70700" y="30160"/>
                </a:lnTo>
                <a:lnTo>
                  <a:pt x="70270" y="30230"/>
                </a:lnTo>
                <a:lnTo>
                  <a:pt x="70200" y="30260"/>
                </a:lnTo>
                <a:lnTo>
                  <a:pt x="70130" y="30290"/>
                </a:lnTo>
                <a:lnTo>
                  <a:pt x="70040" y="30300"/>
                </a:lnTo>
                <a:lnTo>
                  <a:pt x="69980" y="30300"/>
                </a:lnTo>
                <a:lnTo>
                  <a:pt x="69620" y="30180"/>
                </a:lnTo>
                <a:lnTo>
                  <a:pt x="69340" y="30130"/>
                </a:lnTo>
                <a:lnTo>
                  <a:pt x="69240" y="30100"/>
                </a:lnTo>
                <a:lnTo>
                  <a:pt x="69110" y="30040"/>
                </a:lnTo>
                <a:lnTo>
                  <a:pt x="68930" y="29920"/>
                </a:lnTo>
                <a:lnTo>
                  <a:pt x="68710" y="29820"/>
                </a:lnTo>
                <a:lnTo>
                  <a:pt x="68560" y="30250"/>
                </a:lnTo>
                <a:lnTo>
                  <a:pt x="68520" y="30350"/>
                </a:lnTo>
                <a:lnTo>
                  <a:pt x="68220" y="30880"/>
                </a:lnTo>
                <a:lnTo>
                  <a:pt x="68100" y="31040"/>
                </a:lnTo>
                <a:lnTo>
                  <a:pt x="67800" y="31290"/>
                </a:lnTo>
                <a:lnTo>
                  <a:pt x="67730" y="31340"/>
                </a:lnTo>
                <a:lnTo>
                  <a:pt x="67390" y="31480"/>
                </a:lnTo>
                <a:lnTo>
                  <a:pt x="67070" y="31570"/>
                </a:lnTo>
                <a:lnTo>
                  <a:pt x="66980" y="31570"/>
                </a:lnTo>
                <a:lnTo>
                  <a:pt x="66890" y="31550"/>
                </a:lnTo>
                <a:lnTo>
                  <a:pt x="66590" y="31370"/>
                </a:lnTo>
                <a:lnTo>
                  <a:pt x="66300" y="31320"/>
                </a:lnTo>
                <a:lnTo>
                  <a:pt x="66230" y="31280"/>
                </a:lnTo>
                <a:lnTo>
                  <a:pt x="66100" y="30990"/>
                </a:lnTo>
                <a:lnTo>
                  <a:pt x="65960" y="30850"/>
                </a:lnTo>
                <a:lnTo>
                  <a:pt x="65800" y="30620"/>
                </a:lnTo>
                <a:lnTo>
                  <a:pt x="65710" y="30290"/>
                </a:lnTo>
                <a:lnTo>
                  <a:pt x="65540" y="30130"/>
                </a:lnTo>
                <a:lnTo>
                  <a:pt x="65040" y="30040"/>
                </a:lnTo>
                <a:lnTo>
                  <a:pt x="64820" y="30050"/>
                </a:lnTo>
                <a:lnTo>
                  <a:pt x="64760" y="30000"/>
                </a:lnTo>
                <a:lnTo>
                  <a:pt x="64700" y="29870"/>
                </a:lnTo>
                <a:lnTo>
                  <a:pt x="64680" y="29570"/>
                </a:lnTo>
                <a:lnTo>
                  <a:pt x="64660" y="29490"/>
                </a:lnTo>
                <a:lnTo>
                  <a:pt x="64620" y="29410"/>
                </a:lnTo>
                <a:lnTo>
                  <a:pt x="64450" y="29150"/>
                </a:lnTo>
                <a:lnTo>
                  <a:pt x="64420" y="29010"/>
                </a:lnTo>
                <a:lnTo>
                  <a:pt x="64430" y="28600"/>
                </a:lnTo>
                <a:lnTo>
                  <a:pt x="64400" y="28530"/>
                </a:lnTo>
                <a:lnTo>
                  <a:pt x="64340" y="28410"/>
                </a:lnTo>
                <a:lnTo>
                  <a:pt x="64090" y="28180"/>
                </a:lnTo>
                <a:lnTo>
                  <a:pt x="64100" y="28080"/>
                </a:lnTo>
                <a:lnTo>
                  <a:pt x="64150" y="28000"/>
                </a:lnTo>
                <a:lnTo>
                  <a:pt x="64220" y="27940"/>
                </a:lnTo>
                <a:lnTo>
                  <a:pt x="64320" y="27870"/>
                </a:lnTo>
                <a:lnTo>
                  <a:pt x="64790" y="27620"/>
                </a:lnTo>
                <a:lnTo>
                  <a:pt x="64940" y="27420"/>
                </a:lnTo>
                <a:lnTo>
                  <a:pt x="64970" y="27340"/>
                </a:lnTo>
                <a:lnTo>
                  <a:pt x="65080" y="27150"/>
                </a:lnTo>
                <a:lnTo>
                  <a:pt x="65110" y="27150"/>
                </a:lnTo>
                <a:lnTo>
                  <a:pt x="65150" y="27160"/>
                </a:lnTo>
                <a:lnTo>
                  <a:pt x="65210" y="27190"/>
                </a:lnTo>
                <a:lnTo>
                  <a:pt x="65300" y="27180"/>
                </a:lnTo>
                <a:lnTo>
                  <a:pt x="65450" y="27140"/>
                </a:lnTo>
                <a:lnTo>
                  <a:pt x="65550" y="27060"/>
                </a:lnTo>
                <a:lnTo>
                  <a:pt x="65630" y="26970"/>
                </a:lnTo>
                <a:lnTo>
                  <a:pt x="65680" y="26870"/>
                </a:lnTo>
                <a:lnTo>
                  <a:pt x="65720" y="26780"/>
                </a:lnTo>
                <a:lnTo>
                  <a:pt x="65720" y="26730"/>
                </a:lnTo>
                <a:lnTo>
                  <a:pt x="65710" y="26690"/>
                </a:lnTo>
                <a:lnTo>
                  <a:pt x="65690" y="26660"/>
                </a:lnTo>
                <a:lnTo>
                  <a:pt x="65670" y="26620"/>
                </a:lnTo>
                <a:lnTo>
                  <a:pt x="65670" y="26530"/>
                </a:lnTo>
                <a:lnTo>
                  <a:pt x="65680" y="26490"/>
                </a:lnTo>
                <a:lnTo>
                  <a:pt x="65720" y="26460"/>
                </a:lnTo>
                <a:lnTo>
                  <a:pt x="65880" y="26370"/>
                </a:lnTo>
                <a:lnTo>
                  <a:pt x="65920" y="26300"/>
                </a:lnTo>
                <a:lnTo>
                  <a:pt x="65950" y="26200"/>
                </a:lnTo>
                <a:lnTo>
                  <a:pt x="65980" y="25840"/>
                </a:lnTo>
                <a:lnTo>
                  <a:pt x="66050" y="25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