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Nimroz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Nimroz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11610" y="58080"/>
                </a:moveTo>
                <a:lnTo>
                  <a:pt x="11640" y="58020"/>
                </a:lnTo>
                <a:lnTo>
                  <a:pt x="11690" y="57870"/>
                </a:lnTo>
                <a:lnTo>
                  <a:pt x="11740" y="57800"/>
                </a:lnTo>
                <a:lnTo>
                  <a:pt x="11750" y="57740"/>
                </a:lnTo>
                <a:lnTo>
                  <a:pt x="11730" y="57700"/>
                </a:lnTo>
                <a:lnTo>
                  <a:pt x="11720" y="57650"/>
                </a:lnTo>
                <a:lnTo>
                  <a:pt x="11720" y="57600"/>
                </a:lnTo>
                <a:lnTo>
                  <a:pt x="11750" y="57540"/>
                </a:lnTo>
                <a:lnTo>
                  <a:pt x="11760" y="57510"/>
                </a:lnTo>
                <a:lnTo>
                  <a:pt x="11760" y="57480"/>
                </a:lnTo>
                <a:lnTo>
                  <a:pt x="11760" y="57470"/>
                </a:lnTo>
                <a:lnTo>
                  <a:pt x="11750" y="57460"/>
                </a:lnTo>
                <a:lnTo>
                  <a:pt x="11730" y="57460"/>
                </a:lnTo>
                <a:lnTo>
                  <a:pt x="11700" y="57420"/>
                </a:lnTo>
                <a:lnTo>
                  <a:pt x="11650" y="57360"/>
                </a:lnTo>
                <a:lnTo>
                  <a:pt x="11610" y="57220"/>
                </a:lnTo>
                <a:lnTo>
                  <a:pt x="11600" y="57160"/>
                </a:lnTo>
                <a:lnTo>
                  <a:pt x="11610" y="57130"/>
                </a:lnTo>
                <a:lnTo>
                  <a:pt x="11620" y="57130"/>
                </a:lnTo>
                <a:lnTo>
                  <a:pt x="11630" y="57140"/>
                </a:lnTo>
                <a:lnTo>
                  <a:pt x="11650" y="57160"/>
                </a:lnTo>
                <a:lnTo>
                  <a:pt x="11670" y="57180"/>
                </a:lnTo>
                <a:lnTo>
                  <a:pt x="11690" y="57240"/>
                </a:lnTo>
                <a:lnTo>
                  <a:pt x="11700" y="57240"/>
                </a:lnTo>
                <a:lnTo>
                  <a:pt x="11720" y="57210"/>
                </a:lnTo>
                <a:lnTo>
                  <a:pt x="11740" y="57200"/>
                </a:lnTo>
                <a:lnTo>
                  <a:pt x="11750" y="57190"/>
                </a:lnTo>
                <a:lnTo>
                  <a:pt x="11760" y="57200"/>
                </a:lnTo>
                <a:lnTo>
                  <a:pt x="11770" y="57210"/>
                </a:lnTo>
                <a:lnTo>
                  <a:pt x="11780" y="57230"/>
                </a:lnTo>
                <a:lnTo>
                  <a:pt x="11790" y="57250"/>
                </a:lnTo>
                <a:lnTo>
                  <a:pt x="11810" y="57260"/>
                </a:lnTo>
                <a:lnTo>
                  <a:pt x="11850" y="57260"/>
                </a:lnTo>
                <a:lnTo>
                  <a:pt x="11910" y="57230"/>
                </a:lnTo>
                <a:lnTo>
                  <a:pt x="12000" y="57140"/>
                </a:lnTo>
                <a:lnTo>
                  <a:pt x="12040" y="57070"/>
                </a:lnTo>
                <a:lnTo>
                  <a:pt x="12050" y="56990"/>
                </a:lnTo>
                <a:lnTo>
                  <a:pt x="12040" y="56950"/>
                </a:lnTo>
                <a:lnTo>
                  <a:pt x="12020" y="56910"/>
                </a:lnTo>
                <a:lnTo>
                  <a:pt x="11980" y="56850"/>
                </a:lnTo>
                <a:lnTo>
                  <a:pt x="11970" y="56830"/>
                </a:lnTo>
                <a:lnTo>
                  <a:pt x="11950" y="56720"/>
                </a:lnTo>
                <a:lnTo>
                  <a:pt x="11950" y="56620"/>
                </a:lnTo>
                <a:lnTo>
                  <a:pt x="11960" y="56570"/>
                </a:lnTo>
                <a:lnTo>
                  <a:pt x="11980" y="56530"/>
                </a:lnTo>
                <a:lnTo>
                  <a:pt x="12010" y="56520"/>
                </a:lnTo>
                <a:lnTo>
                  <a:pt x="12050" y="56520"/>
                </a:lnTo>
                <a:lnTo>
                  <a:pt x="12220" y="56530"/>
                </a:lnTo>
                <a:lnTo>
                  <a:pt x="12300" y="56500"/>
                </a:lnTo>
                <a:lnTo>
                  <a:pt x="12360" y="56470"/>
                </a:lnTo>
                <a:lnTo>
                  <a:pt x="12560" y="56200"/>
                </a:lnTo>
                <a:lnTo>
                  <a:pt x="12850" y="55650"/>
                </a:lnTo>
                <a:lnTo>
                  <a:pt x="13000" y="55480"/>
                </a:lnTo>
                <a:lnTo>
                  <a:pt x="13100" y="55390"/>
                </a:lnTo>
                <a:lnTo>
                  <a:pt x="13290" y="55180"/>
                </a:lnTo>
                <a:lnTo>
                  <a:pt x="13370" y="55080"/>
                </a:lnTo>
                <a:lnTo>
                  <a:pt x="13420" y="55000"/>
                </a:lnTo>
                <a:lnTo>
                  <a:pt x="13430" y="54950"/>
                </a:lnTo>
                <a:lnTo>
                  <a:pt x="13430" y="54920"/>
                </a:lnTo>
                <a:lnTo>
                  <a:pt x="13430" y="54870"/>
                </a:lnTo>
                <a:lnTo>
                  <a:pt x="13410" y="54750"/>
                </a:lnTo>
                <a:lnTo>
                  <a:pt x="13360" y="54590"/>
                </a:lnTo>
                <a:lnTo>
                  <a:pt x="13360" y="54550"/>
                </a:lnTo>
                <a:lnTo>
                  <a:pt x="13360" y="54500"/>
                </a:lnTo>
                <a:lnTo>
                  <a:pt x="13390" y="54410"/>
                </a:lnTo>
                <a:lnTo>
                  <a:pt x="13430" y="54350"/>
                </a:lnTo>
                <a:lnTo>
                  <a:pt x="13490" y="54290"/>
                </a:lnTo>
                <a:lnTo>
                  <a:pt x="13890" y="54090"/>
                </a:lnTo>
                <a:lnTo>
                  <a:pt x="13970" y="54010"/>
                </a:lnTo>
                <a:lnTo>
                  <a:pt x="14000" y="53950"/>
                </a:lnTo>
                <a:lnTo>
                  <a:pt x="14000" y="53890"/>
                </a:lnTo>
                <a:lnTo>
                  <a:pt x="13960" y="53700"/>
                </a:lnTo>
                <a:lnTo>
                  <a:pt x="13950" y="53590"/>
                </a:lnTo>
                <a:lnTo>
                  <a:pt x="13930" y="53550"/>
                </a:lnTo>
                <a:lnTo>
                  <a:pt x="13920" y="53510"/>
                </a:lnTo>
                <a:lnTo>
                  <a:pt x="13920" y="53480"/>
                </a:lnTo>
                <a:lnTo>
                  <a:pt x="13930" y="53450"/>
                </a:lnTo>
                <a:lnTo>
                  <a:pt x="13940" y="53430"/>
                </a:lnTo>
                <a:lnTo>
                  <a:pt x="13970" y="53390"/>
                </a:lnTo>
                <a:lnTo>
                  <a:pt x="16590" y="53220"/>
                </a:lnTo>
                <a:lnTo>
                  <a:pt x="17290" y="53010"/>
                </a:lnTo>
                <a:lnTo>
                  <a:pt x="17380" y="53010"/>
                </a:lnTo>
                <a:lnTo>
                  <a:pt x="17500" y="53010"/>
                </a:lnTo>
                <a:lnTo>
                  <a:pt x="17710" y="53050"/>
                </a:lnTo>
                <a:lnTo>
                  <a:pt x="17780" y="53080"/>
                </a:lnTo>
                <a:lnTo>
                  <a:pt x="17850" y="53110"/>
                </a:lnTo>
                <a:lnTo>
                  <a:pt x="17890" y="53140"/>
                </a:lnTo>
                <a:lnTo>
                  <a:pt x="18170" y="53450"/>
                </a:lnTo>
                <a:lnTo>
                  <a:pt x="18640" y="53990"/>
                </a:lnTo>
                <a:lnTo>
                  <a:pt x="18700" y="54030"/>
                </a:lnTo>
                <a:lnTo>
                  <a:pt x="18790" y="54070"/>
                </a:lnTo>
                <a:lnTo>
                  <a:pt x="18920" y="53970"/>
                </a:lnTo>
                <a:lnTo>
                  <a:pt x="18960" y="53950"/>
                </a:lnTo>
                <a:lnTo>
                  <a:pt x="19540" y="53730"/>
                </a:lnTo>
                <a:lnTo>
                  <a:pt x="19600" y="53720"/>
                </a:lnTo>
                <a:lnTo>
                  <a:pt x="19950" y="53720"/>
                </a:lnTo>
                <a:lnTo>
                  <a:pt x="20290" y="53620"/>
                </a:lnTo>
                <a:lnTo>
                  <a:pt x="20390" y="53580"/>
                </a:lnTo>
                <a:lnTo>
                  <a:pt x="20620" y="53410"/>
                </a:lnTo>
                <a:lnTo>
                  <a:pt x="20740" y="53300"/>
                </a:lnTo>
                <a:lnTo>
                  <a:pt x="20830" y="53200"/>
                </a:lnTo>
                <a:lnTo>
                  <a:pt x="20890" y="53110"/>
                </a:lnTo>
                <a:lnTo>
                  <a:pt x="20930" y="53030"/>
                </a:lnTo>
                <a:lnTo>
                  <a:pt x="20950" y="52940"/>
                </a:lnTo>
                <a:lnTo>
                  <a:pt x="20960" y="52860"/>
                </a:lnTo>
                <a:lnTo>
                  <a:pt x="20980" y="52310"/>
                </a:lnTo>
                <a:lnTo>
                  <a:pt x="20990" y="52220"/>
                </a:lnTo>
                <a:lnTo>
                  <a:pt x="21060" y="52050"/>
                </a:lnTo>
                <a:lnTo>
                  <a:pt x="21100" y="51960"/>
                </a:lnTo>
                <a:lnTo>
                  <a:pt x="21150" y="51880"/>
                </a:lnTo>
                <a:lnTo>
                  <a:pt x="21290" y="51730"/>
                </a:lnTo>
                <a:lnTo>
                  <a:pt x="21350" y="51690"/>
                </a:lnTo>
                <a:lnTo>
                  <a:pt x="21400" y="51660"/>
                </a:lnTo>
                <a:lnTo>
                  <a:pt x="21450" y="51660"/>
                </a:lnTo>
                <a:lnTo>
                  <a:pt x="21480" y="51660"/>
                </a:lnTo>
                <a:lnTo>
                  <a:pt x="21780" y="51740"/>
                </a:lnTo>
                <a:lnTo>
                  <a:pt x="22420" y="51770"/>
                </a:lnTo>
                <a:lnTo>
                  <a:pt x="23610" y="52060"/>
                </a:lnTo>
                <a:lnTo>
                  <a:pt x="23750" y="52050"/>
                </a:lnTo>
                <a:lnTo>
                  <a:pt x="23780" y="52310"/>
                </a:lnTo>
                <a:lnTo>
                  <a:pt x="23810" y="52420"/>
                </a:lnTo>
                <a:lnTo>
                  <a:pt x="23800" y="52490"/>
                </a:lnTo>
                <a:lnTo>
                  <a:pt x="23810" y="52530"/>
                </a:lnTo>
                <a:lnTo>
                  <a:pt x="23820" y="52560"/>
                </a:lnTo>
                <a:lnTo>
                  <a:pt x="23870" y="52630"/>
                </a:lnTo>
                <a:lnTo>
                  <a:pt x="23880" y="52670"/>
                </a:lnTo>
                <a:lnTo>
                  <a:pt x="23890" y="52710"/>
                </a:lnTo>
                <a:lnTo>
                  <a:pt x="23890" y="52750"/>
                </a:lnTo>
                <a:lnTo>
                  <a:pt x="23900" y="52780"/>
                </a:lnTo>
                <a:lnTo>
                  <a:pt x="23910" y="52810"/>
                </a:lnTo>
                <a:lnTo>
                  <a:pt x="24000" y="52900"/>
                </a:lnTo>
                <a:lnTo>
                  <a:pt x="24000" y="52950"/>
                </a:lnTo>
                <a:lnTo>
                  <a:pt x="23980" y="53010"/>
                </a:lnTo>
                <a:lnTo>
                  <a:pt x="23890" y="53130"/>
                </a:lnTo>
                <a:lnTo>
                  <a:pt x="23790" y="53220"/>
                </a:lnTo>
                <a:lnTo>
                  <a:pt x="23780" y="53260"/>
                </a:lnTo>
                <a:lnTo>
                  <a:pt x="23780" y="53320"/>
                </a:lnTo>
                <a:lnTo>
                  <a:pt x="23820" y="53490"/>
                </a:lnTo>
                <a:lnTo>
                  <a:pt x="23810" y="53570"/>
                </a:lnTo>
                <a:lnTo>
                  <a:pt x="23780" y="53680"/>
                </a:lnTo>
                <a:lnTo>
                  <a:pt x="23550" y="54150"/>
                </a:lnTo>
                <a:lnTo>
                  <a:pt x="23450" y="54290"/>
                </a:lnTo>
                <a:lnTo>
                  <a:pt x="23380" y="54380"/>
                </a:lnTo>
                <a:lnTo>
                  <a:pt x="23120" y="54580"/>
                </a:lnTo>
                <a:lnTo>
                  <a:pt x="22980" y="55000"/>
                </a:lnTo>
                <a:lnTo>
                  <a:pt x="22650" y="57400"/>
                </a:lnTo>
                <a:lnTo>
                  <a:pt x="22640" y="58180"/>
                </a:lnTo>
                <a:lnTo>
                  <a:pt x="22560" y="58320"/>
                </a:lnTo>
                <a:lnTo>
                  <a:pt x="22420" y="58490"/>
                </a:lnTo>
                <a:lnTo>
                  <a:pt x="22410" y="58610"/>
                </a:lnTo>
                <a:lnTo>
                  <a:pt x="22500" y="58890"/>
                </a:lnTo>
                <a:lnTo>
                  <a:pt x="22570" y="59000"/>
                </a:lnTo>
                <a:lnTo>
                  <a:pt x="22600" y="59050"/>
                </a:lnTo>
                <a:lnTo>
                  <a:pt x="22620" y="59110"/>
                </a:lnTo>
                <a:lnTo>
                  <a:pt x="22620" y="59190"/>
                </a:lnTo>
                <a:lnTo>
                  <a:pt x="22580" y="59840"/>
                </a:lnTo>
                <a:lnTo>
                  <a:pt x="22590" y="59910"/>
                </a:lnTo>
                <a:lnTo>
                  <a:pt x="22570" y="60030"/>
                </a:lnTo>
                <a:lnTo>
                  <a:pt x="22460" y="60170"/>
                </a:lnTo>
                <a:lnTo>
                  <a:pt x="22320" y="60220"/>
                </a:lnTo>
                <a:lnTo>
                  <a:pt x="22260" y="60270"/>
                </a:lnTo>
                <a:lnTo>
                  <a:pt x="22210" y="60330"/>
                </a:lnTo>
                <a:lnTo>
                  <a:pt x="21950" y="60840"/>
                </a:lnTo>
                <a:lnTo>
                  <a:pt x="21890" y="60980"/>
                </a:lnTo>
                <a:lnTo>
                  <a:pt x="21840" y="61050"/>
                </a:lnTo>
                <a:lnTo>
                  <a:pt x="21720" y="61160"/>
                </a:lnTo>
                <a:lnTo>
                  <a:pt x="21640" y="61210"/>
                </a:lnTo>
                <a:lnTo>
                  <a:pt x="21390" y="61320"/>
                </a:lnTo>
                <a:lnTo>
                  <a:pt x="21310" y="61420"/>
                </a:lnTo>
                <a:lnTo>
                  <a:pt x="21330" y="61690"/>
                </a:lnTo>
                <a:lnTo>
                  <a:pt x="21340" y="62190"/>
                </a:lnTo>
                <a:lnTo>
                  <a:pt x="21400" y="62540"/>
                </a:lnTo>
                <a:lnTo>
                  <a:pt x="21400" y="62610"/>
                </a:lnTo>
                <a:lnTo>
                  <a:pt x="21380" y="62660"/>
                </a:lnTo>
                <a:lnTo>
                  <a:pt x="21320" y="62710"/>
                </a:lnTo>
                <a:lnTo>
                  <a:pt x="21210" y="62770"/>
                </a:lnTo>
                <a:lnTo>
                  <a:pt x="21140" y="62820"/>
                </a:lnTo>
                <a:lnTo>
                  <a:pt x="21080" y="62880"/>
                </a:lnTo>
                <a:lnTo>
                  <a:pt x="20870" y="63170"/>
                </a:lnTo>
                <a:lnTo>
                  <a:pt x="20810" y="63230"/>
                </a:lnTo>
                <a:lnTo>
                  <a:pt x="20770" y="63290"/>
                </a:lnTo>
                <a:lnTo>
                  <a:pt x="20770" y="63340"/>
                </a:lnTo>
                <a:lnTo>
                  <a:pt x="20810" y="63430"/>
                </a:lnTo>
                <a:lnTo>
                  <a:pt x="20860" y="63470"/>
                </a:lnTo>
                <a:lnTo>
                  <a:pt x="20950" y="63520"/>
                </a:lnTo>
                <a:lnTo>
                  <a:pt x="20950" y="63560"/>
                </a:lnTo>
                <a:lnTo>
                  <a:pt x="20950" y="63600"/>
                </a:lnTo>
                <a:lnTo>
                  <a:pt x="20800" y="63820"/>
                </a:lnTo>
                <a:lnTo>
                  <a:pt x="20810" y="63950"/>
                </a:lnTo>
                <a:lnTo>
                  <a:pt x="20830" y="63990"/>
                </a:lnTo>
                <a:lnTo>
                  <a:pt x="20870" y="64060"/>
                </a:lnTo>
                <a:lnTo>
                  <a:pt x="20950" y="64170"/>
                </a:lnTo>
                <a:lnTo>
                  <a:pt x="20990" y="64220"/>
                </a:lnTo>
                <a:lnTo>
                  <a:pt x="21010" y="64280"/>
                </a:lnTo>
                <a:lnTo>
                  <a:pt x="21030" y="64330"/>
                </a:lnTo>
                <a:lnTo>
                  <a:pt x="21020" y="64410"/>
                </a:lnTo>
                <a:lnTo>
                  <a:pt x="20990" y="64480"/>
                </a:lnTo>
                <a:lnTo>
                  <a:pt x="20890" y="64590"/>
                </a:lnTo>
                <a:lnTo>
                  <a:pt x="20560" y="64830"/>
                </a:lnTo>
                <a:lnTo>
                  <a:pt x="20480" y="64940"/>
                </a:lnTo>
                <a:lnTo>
                  <a:pt x="20410" y="65080"/>
                </a:lnTo>
                <a:lnTo>
                  <a:pt x="20330" y="65300"/>
                </a:lnTo>
                <a:lnTo>
                  <a:pt x="20170" y="65600"/>
                </a:lnTo>
                <a:lnTo>
                  <a:pt x="19900" y="66020"/>
                </a:lnTo>
                <a:lnTo>
                  <a:pt x="19710" y="66260"/>
                </a:lnTo>
                <a:lnTo>
                  <a:pt x="19460" y="66510"/>
                </a:lnTo>
                <a:lnTo>
                  <a:pt x="19240" y="66640"/>
                </a:lnTo>
                <a:lnTo>
                  <a:pt x="19190" y="66650"/>
                </a:lnTo>
                <a:lnTo>
                  <a:pt x="19120" y="66660"/>
                </a:lnTo>
                <a:lnTo>
                  <a:pt x="19070" y="66670"/>
                </a:lnTo>
                <a:lnTo>
                  <a:pt x="19020" y="66700"/>
                </a:lnTo>
                <a:lnTo>
                  <a:pt x="18980" y="66730"/>
                </a:lnTo>
                <a:lnTo>
                  <a:pt x="18940" y="66780"/>
                </a:lnTo>
                <a:lnTo>
                  <a:pt x="18920" y="66850"/>
                </a:lnTo>
                <a:lnTo>
                  <a:pt x="18930" y="67220"/>
                </a:lnTo>
                <a:lnTo>
                  <a:pt x="18890" y="67740"/>
                </a:lnTo>
                <a:lnTo>
                  <a:pt x="18860" y="67850"/>
                </a:lnTo>
                <a:lnTo>
                  <a:pt x="18820" y="67940"/>
                </a:lnTo>
                <a:lnTo>
                  <a:pt x="18660" y="68160"/>
                </a:lnTo>
                <a:lnTo>
                  <a:pt x="18630" y="68230"/>
                </a:lnTo>
                <a:lnTo>
                  <a:pt x="18620" y="68290"/>
                </a:lnTo>
                <a:lnTo>
                  <a:pt x="18660" y="68630"/>
                </a:lnTo>
                <a:lnTo>
                  <a:pt x="18650" y="68950"/>
                </a:lnTo>
                <a:lnTo>
                  <a:pt x="17900" y="72500"/>
                </a:lnTo>
                <a:lnTo>
                  <a:pt x="17110" y="72580"/>
                </a:lnTo>
                <a:lnTo>
                  <a:pt x="16460" y="72450"/>
                </a:lnTo>
                <a:lnTo>
                  <a:pt x="15860" y="72260"/>
                </a:lnTo>
                <a:lnTo>
                  <a:pt x="15340" y="72090"/>
                </a:lnTo>
                <a:lnTo>
                  <a:pt x="14810" y="71920"/>
                </a:lnTo>
                <a:lnTo>
                  <a:pt x="14280" y="71750"/>
                </a:lnTo>
                <a:lnTo>
                  <a:pt x="13760" y="71580"/>
                </a:lnTo>
                <a:lnTo>
                  <a:pt x="13230" y="71410"/>
                </a:lnTo>
                <a:lnTo>
                  <a:pt x="12710" y="71240"/>
                </a:lnTo>
                <a:lnTo>
                  <a:pt x="12180" y="71070"/>
                </a:lnTo>
                <a:lnTo>
                  <a:pt x="11660" y="70900"/>
                </a:lnTo>
                <a:lnTo>
                  <a:pt x="11130" y="70740"/>
                </a:lnTo>
                <a:lnTo>
                  <a:pt x="10610" y="70560"/>
                </a:lnTo>
                <a:lnTo>
                  <a:pt x="10080" y="70400"/>
                </a:lnTo>
                <a:lnTo>
                  <a:pt x="9560" y="70230"/>
                </a:lnTo>
                <a:lnTo>
                  <a:pt x="9030" y="70060"/>
                </a:lnTo>
                <a:lnTo>
                  <a:pt x="8500" y="69890"/>
                </a:lnTo>
                <a:lnTo>
                  <a:pt x="7980" y="69720"/>
                </a:lnTo>
                <a:lnTo>
                  <a:pt x="7450" y="69550"/>
                </a:lnTo>
                <a:lnTo>
                  <a:pt x="7000" y="69400"/>
                </a:lnTo>
                <a:lnTo>
                  <a:pt x="6800" y="69310"/>
                </a:lnTo>
                <a:lnTo>
                  <a:pt x="7170" y="68880"/>
                </a:lnTo>
                <a:lnTo>
                  <a:pt x="7650" y="68320"/>
                </a:lnTo>
                <a:lnTo>
                  <a:pt x="8620" y="67150"/>
                </a:lnTo>
                <a:lnTo>
                  <a:pt x="9150" y="66530"/>
                </a:lnTo>
                <a:lnTo>
                  <a:pt x="9500" y="66100"/>
                </a:lnTo>
                <a:lnTo>
                  <a:pt x="10190" y="65280"/>
                </a:lnTo>
                <a:lnTo>
                  <a:pt x="10700" y="64660"/>
                </a:lnTo>
                <a:lnTo>
                  <a:pt x="11420" y="63790"/>
                </a:lnTo>
                <a:lnTo>
                  <a:pt x="12220" y="62820"/>
                </a:lnTo>
                <a:lnTo>
                  <a:pt x="12740" y="62190"/>
                </a:lnTo>
                <a:lnTo>
                  <a:pt x="12850" y="62070"/>
                </a:lnTo>
                <a:lnTo>
                  <a:pt x="12830" y="62040"/>
                </a:lnTo>
                <a:lnTo>
                  <a:pt x="12820" y="62030"/>
                </a:lnTo>
                <a:lnTo>
                  <a:pt x="12830" y="61890"/>
                </a:lnTo>
                <a:lnTo>
                  <a:pt x="12850" y="61840"/>
                </a:lnTo>
                <a:lnTo>
                  <a:pt x="12890" y="61820"/>
                </a:lnTo>
                <a:lnTo>
                  <a:pt x="12860" y="61320"/>
                </a:lnTo>
                <a:lnTo>
                  <a:pt x="12840" y="61230"/>
                </a:lnTo>
                <a:lnTo>
                  <a:pt x="12960" y="60990"/>
                </a:lnTo>
                <a:lnTo>
                  <a:pt x="13000" y="60840"/>
                </a:lnTo>
                <a:lnTo>
                  <a:pt x="13000" y="60690"/>
                </a:lnTo>
                <a:lnTo>
                  <a:pt x="12970" y="60550"/>
                </a:lnTo>
                <a:lnTo>
                  <a:pt x="12890" y="60310"/>
                </a:lnTo>
                <a:lnTo>
                  <a:pt x="12780" y="60070"/>
                </a:lnTo>
                <a:lnTo>
                  <a:pt x="12770" y="60000"/>
                </a:lnTo>
                <a:lnTo>
                  <a:pt x="12760" y="59780"/>
                </a:lnTo>
                <a:lnTo>
                  <a:pt x="12700" y="59610"/>
                </a:lnTo>
                <a:lnTo>
                  <a:pt x="12530" y="59330"/>
                </a:lnTo>
                <a:lnTo>
                  <a:pt x="12470" y="59180"/>
                </a:lnTo>
                <a:lnTo>
                  <a:pt x="12470" y="59040"/>
                </a:lnTo>
                <a:lnTo>
                  <a:pt x="12510" y="58720"/>
                </a:lnTo>
                <a:lnTo>
                  <a:pt x="12470" y="58580"/>
                </a:lnTo>
                <a:lnTo>
                  <a:pt x="12240" y="58290"/>
                </a:lnTo>
                <a:lnTo>
                  <a:pt x="12120" y="58200"/>
                </a:lnTo>
                <a:lnTo>
                  <a:pt x="11960" y="58130"/>
                </a:lnTo>
                <a:lnTo>
                  <a:pt x="11610" y="58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