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Nangarhar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Nangar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480" y="32370"/>
                </a:moveTo>
                <a:lnTo>
                  <a:pt x="68650" y="32470"/>
                </a:lnTo>
                <a:lnTo>
                  <a:pt x="68750" y="32610"/>
                </a:lnTo>
                <a:lnTo>
                  <a:pt x="68770" y="32670"/>
                </a:lnTo>
                <a:lnTo>
                  <a:pt x="68800" y="32760"/>
                </a:lnTo>
                <a:lnTo>
                  <a:pt x="68810" y="32810"/>
                </a:lnTo>
                <a:lnTo>
                  <a:pt x="68810" y="32850"/>
                </a:lnTo>
                <a:lnTo>
                  <a:pt x="68800" y="32960"/>
                </a:lnTo>
                <a:lnTo>
                  <a:pt x="68780" y="33020"/>
                </a:lnTo>
                <a:lnTo>
                  <a:pt x="68740" y="33120"/>
                </a:lnTo>
                <a:lnTo>
                  <a:pt x="68710" y="33230"/>
                </a:lnTo>
                <a:lnTo>
                  <a:pt x="68680" y="33410"/>
                </a:lnTo>
                <a:lnTo>
                  <a:pt x="68680" y="33530"/>
                </a:lnTo>
                <a:lnTo>
                  <a:pt x="68710" y="33680"/>
                </a:lnTo>
                <a:lnTo>
                  <a:pt x="68910" y="33940"/>
                </a:lnTo>
                <a:lnTo>
                  <a:pt x="68950" y="33960"/>
                </a:lnTo>
                <a:lnTo>
                  <a:pt x="68990" y="33990"/>
                </a:lnTo>
                <a:lnTo>
                  <a:pt x="69020" y="33970"/>
                </a:lnTo>
                <a:lnTo>
                  <a:pt x="69080" y="33940"/>
                </a:lnTo>
                <a:lnTo>
                  <a:pt x="69140" y="33930"/>
                </a:lnTo>
                <a:lnTo>
                  <a:pt x="69210" y="33930"/>
                </a:lnTo>
                <a:lnTo>
                  <a:pt x="69340" y="33960"/>
                </a:lnTo>
                <a:lnTo>
                  <a:pt x="69400" y="34000"/>
                </a:lnTo>
                <a:lnTo>
                  <a:pt x="69420" y="34030"/>
                </a:lnTo>
                <a:lnTo>
                  <a:pt x="69420" y="34060"/>
                </a:lnTo>
                <a:lnTo>
                  <a:pt x="69400" y="34090"/>
                </a:lnTo>
                <a:lnTo>
                  <a:pt x="69360" y="34120"/>
                </a:lnTo>
                <a:lnTo>
                  <a:pt x="69280" y="34170"/>
                </a:lnTo>
                <a:lnTo>
                  <a:pt x="69240" y="34210"/>
                </a:lnTo>
                <a:lnTo>
                  <a:pt x="69220" y="34250"/>
                </a:lnTo>
                <a:lnTo>
                  <a:pt x="69280" y="34440"/>
                </a:lnTo>
                <a:lnTo>
                  <a:pt x="69460" y="34420"/>
                </a:lnTo>
                <a:lnTo>
                  <a:pt x="69790" y="34270"/>
                </a:lnTo>
                <a:lnTo>
                  <a:pt x="70020" y="34310"/>
                </a:lnTo>
                <a:lnTo>
                  <a:pt x="70790" y="34250"/>
                </a:lnTo>
                <a:lnTo>
                  <a:pt x="70800" y="34250"/>
                </a:lnTo>
                <a:lnTo>
                  <a:pt x="70710" y="34290"/>
                </a:lnTo>
                <a:lnTo>
                  <a:pt x="70630" y="34430"/>
                </a:lnTo>
                <a:lnTo>
                  <a:pt x="70630" y="34600"/>
                </a:lnTo>
                <a:lnTo>
                  <a:pt x="70660" y="34770"/>
                </a:lnTo>
                <a:lnTo>
                  <a:pt x="70720" y="34910"/>
                </a:lnTo>
                <a:lnTo>
                  <a:pt x="70850" y="35110"/>
                </a:lnTo>
                <a:lnTo>
                  <a:pt x="71030" y="35330"/>
                </a:lnTo>
                <a:lnTo>
                  <a:pt x="71230" y="35520"/>
                </a:lnTo>
                <a:lnTo>
                  <a:pt x="71680" y="35770"/>
                </a:lnTo>
                <a:lnTo>
                  <a:pt x="71700" y="35960"/>
                </a:lnTo>
                <a:lnTo>
                  <a:pt x="71520" y="36490"/>
                </a:lnTo>
                <a:lnTo>
                  <a:pt x="71520" y="36630"/>
                </a:lnTo>
                <a:lnTo>
                  <a:pt x="71580" y="36900"/>
                </a:lnTo>
                <a:lnTo>
                  <a:pt x="71600" y="37050"/>
                </a:lnTo>
                <a:lnTo>
                  <a:pt x="71590" y="37230"/>
                </a:lnTo>
                <a:lnTo>
                  <a:pt x="71550" y="37330"/>
                </a:lnTo>
                <a:lnTo>
                  <a:pt x="71370" y="37540"/>
                </a:lnTo>
                <a:lnTo>
                  <a:pt x="71300" y="37690"/>
                </a:lnTo>
                <a:lnTo>
                  <a:pt x="71310" y="37810"/>
                </a:lnTo>
                <a:lnTo>
                  <a:pt x="71330" y="37940"/>
                </a:lnTo>
                <a:lnTo>
                  <a:pt x="71300" y="38080"/>
                </a:lnTo>
                <a:lnTo>
                  <a:pt x="71200" y="38170"/>
                </a:lnTo>
                <a:lnTo>
                  <a:pt x="70890" y="38240"/>
                </a:lnTo>
                <a:lnTo>
                  <a:pt x="70760" y="38280"/>
                </a:lnTo>
                <a:lnTo>
                  <a:pt x="70690" y="38390"/>
                </a:lnTo>
                <a:lnTo>
                  <a:pt x="70620" y="38450"/>
                </a:lnTo>
                <a:lnTo>
                  <a:pt x="70530" y="38480"/>
                </a:lnTo>
                <a:lnTo>
                  <a:pt x="70410" y="38470"/>
                </a:lnTo>
                <a:lnTo>
                  <a:pt x="70240" y="38420"/>
                </a:lnTo>
                <a:lnTo>
                  <a:pt x="70180" y="38440"/>
                </a:lnTo>
                <a:lnTo>
                  <a:pt x="70150" y="38540"/>
                </a:lnTo>
                <a:lnTo>
                  <a:pt x="70040" y="38760"/>
                </a:lnTo>
                <a:lnTo>
                  <a:pt x="69590" y="38850"/>
                </a:lnTo>
                <a:lnTo>
                  <a:pt x="68740" y="38840"/>
                </a:lnTo>
                <a:lnTo>
                  <a:pt x="67890" y="38960"/>
                </a:lnTo>
                <a:lnTo>
                  <a:pt x="67700" y="38950"/>
                </a:lnTo>
                <a:lnTo>
                  <a:pt x="67180" y="38840"/>
                </a:lnTo>
                <a:lnTo>
                  <a:pt x="66670" y="38820"/>
                </a:lnTo>
                <a:lnTo>
                  <a:pt x="66550" y="38780"/>
                </a:lnTo>
                <a:lnTo>
                  <a:pt x="66330" y="38670"/>
                </a:lnTo>
                <a:lnTo>
                  <a:pt x="65980" y="38640"/>
                </a:lnTo>
                <a:lnTo>
                  <a:pt x="64610" y="38160"/>
                </a:lnTo>
                <a:lnTo>
                  <a:pt x="64400" y="38140"/>
                </a:lnTo>
                <a:lnTo>
                  <a:pt x="64060" y="38200"/>
                </a:lnTo>
                <a:lnTo>
                  <a:pt x="64000" y="38220"/>
                </a:lnTo>
                <a:lnTo>
                  <a:pt x="63950" y="38150"/>
                </a:lnTo>
                <a:lnTo>
                  <a:pt x="63840" y="37990"/>
                </a:lnTo>
                <a:lnTo>
                  <a:pt x="63770" y="37730"/>
                </a:lnTo>
                <a:lnTo>
                  <a:pt x="63700" y="37610"/>
                </a:lnTo>
                <a:lnTo>
                  <a:pt x="63650" y="37560"/>
                </a:lnTo>
                <a:lnTo>
                  <a:pt x="63550" y="37440"/>
                </a:lnTo>
                <a:lnTo>
                  <a:pt x="63520" y="37330"/>
                </a:lnTo>
                <a:lnTo>
                  <a:pt x="63510" y="37310"/>
                </a:lnTo>
                <a:lnTo>
                  <a:pt x="63490" y="37280"/>
                </a:lnTo>
                <a:lnTo>
                  <a:pt x="63450" y="37230"/>
                </a:lnTo>
                <a:lnTo>
                  <a:pt x="63430" y="37210"/>
                </a:lnTo>
                <a:lnTo>
                  <a:pt x="63420" y="37190"/>
                </a:lnTo>
                <a:lnTo>
                  <a:pt x="63390" y="37130"/>
                </a:lnTo>
                <a:lnTo>
                  <a:pt x="63330" y="37020"/>
                </a:lnTo>
                <a:lnTo>
                  <a:pt x="63300" y="36940"/>
                </a:lnTo>
                <a:lnTo>
                  <a:pt x="63280" y="36910"/>
                </a:lnTo>
                <a:lnTo>
                  <a:pt x="63260" y="36880"/>
                </a:lnTo>
                <a:lnTo>
                  <a:pt x="63230" y="36860"/>
                </a:lnTo>
                <a:lnTo>
                  <a:pt x="63160" y="36830"/>
                </a:lnTo>
                <a:lnTo>
                  <a:pt x="63140" y="36820"/>
                </a:lnTo>
                <a:lnTo>
                  <a:pt x="63130" y="36790"/>
                </a:lnTo>
                <a:lnTo>
                  <a:pt x="63110" y="36760"/>
                </a:lnTo>
                <a:lnTo>
                  <a:pt x="63100" y="36740"/>
                </a:lnTo>
                <a:lnTo>
                  <a:pt x="63080" y="36730"/>
                </a:lnTo>
                <a:lnTo>
                  <a:pt x="63020" y="36700"/>
                </a:lnTo>
                <a:lnTo>
                  <a:pt x="63010" y="36690"/>
                </a:lnTo>
                <a:lnTo>
                  <a:pt x="63000" y="36670"/>
                </a:lnTo>
                <a:lnTo>
                  <a:pt x="62950" y="36610"/>
                </a:lnTo>
                <a:lnTo>
                  <a:pt x="62920" y="36580"/>
                </a:lnTo>
                <a:lnTo>
                  <a:pt x="62880" y="36570"/>
                </a:lnTo>
                <a:lnTo>
                  <a:pt x="62810" y="36580"/>
                </a:lnTo>
                <a:lnTo>
                  <a:pt x="62680" y="36630"/>
                </a:lnTo>
                <a:lnTo>
                  <a:pt x="61940" y="36970"/>
                </a:lnTo>
                <a:lnTo>
                  <a:pt x="61470" y="37300"/>
                </a:lnTo>
                <a:lnTo>
                  <a:pt x="61350" y="37280"/>
                </a:lnTo>
                <a:lnTo>
                  <a:pt x="61310" y="37000"/>
                </a:lnTo>
                <a:lnTo>
                  <a:pt x="61310" y="36950"/>
                </a:lnTo>
                <a:lnTo>
                  <a:pt x="61330" y="36920"/>
                </a:lnTo>
                <a:lnTo>
                  <a:pt x="61370" y="36890"/>
                </a:lnTo>
                <a:lnTo>
                  <a:pt x="61470" y="36830"/>
                </a:lnTo>
                <a:lnTo>
                  <a:pt x="61790" y="36600"/>
                </a:lnTo>
                <a:lnTo>
                  <a:pt x="62180" y="36200"/>
                </a:lnTo>
                <a:lnTo>
                  <a:pt x="62430" y="35860"/>
                </a:lnTo>
                <a:lnTo>
                  <a:pt x="62480" y="35780"/>
                </a:lnTo>
                <a:lnTo>
                  <a:pt x="62490" y="35720"/>
                </a:lnTo>
                <a:lnTo>
                  <a:pt x="62490" y="35680"/>
                </a:lnTo>
                <a:lnTo>
                  <a:pt x="62460" y="35570"/>
                </a:lnTo>
                <a:lnTo>
                  <a:pt x="62460" y="35540"/>
                </a:lnTo>
                <a:lnTo>
                  <a:pt x="62460" y="35510"/>
                </a:lnTo>
                <a:lnTo>
                  <a:pt x="62460" y="35490"/>
                </a:lnTo>
                <a:lnTo>
                  <a:pt x="62670" y="35440"/>
                </a:lnTo>
                <a:lnTo>
                  <a:pt x="63410" y="35350"/>
                </a:lnTo>
                <a:lnTo>
                  <a:pt x="63600" y="35420"/>
                </a:lnTo>
                <a:lnTo>
                  <a:pt x="64280" y="35340"/>
                </a:lnTo>
                <a:lnTo>
                  <a:pt x="64630" y="35270"/>
                </a:lnTo>
                <a:lnTo>
                  <a:pt x="65000" y="35350"/>
                </a:lnTo>
                <a:lnTo>
                  <a:pt x="65110" y="35330"/>
                </a:lnTo>
                <a:lnTo>
                  <a:pt x="65480" y="35150"/>
                </a:lnTo>
                <a:lnTo>
                  <a:pt x="66150" y="35040"/>
                </a:lnTo>
                <a:lnTo>
                  <a:pt x="66510" y="34940"/>
                </a:lnTo>
                <a:lnTo>
                  <a:pt x="66820" y="34770"/>
                </a:lnTo>
                <a:lnTo>
                  <a:pt x="66910" y="34700"/>
                </a:lnTo>
                <a:lnTo>
                  <a:pt x="67080" y="34570"/>
                </a:lnTo>
                <a:lnTo>
                  <a:pt x="67240" y="34240"/>
                </a:lnTo>
                <a:lnTo>
                  <a:pt x="67250" y="34130"/>
                </a:lnTo>
                <a:lnTo>
                  <a:pt x="67260" y="33990"/>
                </a:lnTo>
                <a:lnTo>
                  <a:pt x="67150" y="33490"/>
                </a:lnTo>
                <a:lnTo>
                  <a:pt x="67310" y="33360"/>
                </a:lnTo>
                <a:lnTo>
                  <a:pt x="67650" y="33230"/>
                </a:lnTo>
                <a:lnTo>
                  <a:pt x="67720" y="33180"/>
                </a:lnTo>
                <a:lnTo>
                  <a:pt x="67760" y="32870"/>
                </a:lnTo>
                <a:lnTo>
                  <a:pt x="67800" y="32780"/>
                </a:lnTo>
                <a:lnTo>
                  <a:pt x="67870" y="32700"/>
                </a:lnTo>
                <a:lnTo>
                  <a:pt x="68070" y="32540"/>
                </a:lnTo>
                <a:lnTo>
                  <a:pt x="68290" y="32430"/>
                </a:lnTo>
                <a:lnTo>
                  <a:pt x="68480" y="32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