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Logar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Log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1350" y="37280"/>
                </a:moveTo>
                <a:lnTo>
                  <a:pt x="61470" y="37300"/>
                </a:lnTo>
                <a:lnTo>
                  <a:pt x="61940" y="36970"/>
                </a:lnTo>
                <a:lnTo>
                  <a:pt x="62680" y="36630"/>
                </a:lnTo>
                <a:lnTo>
                  <a:pt x="62810" y="36580"/>
                </a:lnTo>
                <a:lnTo>
                  <a:pt x="62880" y="36570"/>
                </a:lnTo>
                <a:lnTo>
                  <a:pt x="62920" y="36580"/>
                </a:lnTo>
                <a:lnTo>
                  <a:pt x="62950" y="36610"/>
                </a:lnTo>
                <a:lnTo>
                  <a:pt x="63000" y="36670"/>
                </a:lnTo>
                <a:lnTo>
                  <a:pt x="63010" y="36690"/>
                </a:lnTo>
                <a:lnTo>
                  <a:pt x="63020" y="36700"/>
                </a:lnTo>
                <a:lnTo>
                  <a:pt x="63080" y="36730"/>
                </a:lnTo>
                <a:lnTo>
                  <a:pt x="63100" y="36740"/>
                </a:lnTo>
                <a:lnTo>
                  <a:pt x="63110" y="36760"/>
                </a:lnTo>
                <a:lnTo>
                  <a:pt x="63130" y="36790"/>
                </a:lnTo>
                <a:lnTo>
                  <a:pt x="63140" y="36820"/>
                </a:lnTo>
                <a:lnTo>
                  <a:pt x="63160" y="36830"/>
                </a:lnTo>
                <a:lnTo>
                  <a:pt x="63230" y="36860"/>
                </a:lnTo>
                <a:lnTo>
                  <a:pt x="63260" y="36880"/>
                </a:lnTo>
                <a:lnTo>
                  <a:pt x="63280" y="36910"/>
                </a:lnTo>
                <a:lnTo>
                  <a:pt x="63300" y="36940"/>
                </a:lnTo>
                <a:lnTo>
                  <a:pt x="63330" y="37020"/>
                </a:lnTo>
                <a:lnTo>
                  <a:pt x="63390" y="37130"/>
                </a:lnTo>
                <a:lnTo>
                  <a:pt x="63420" y="37190"/>
                </a:lnTo>
                <a:lnTo>
                  <a:pt x="63430" y="37210"/>
                </a:lnTo>
                <a:lnTo>
                  <a:pt x="63450" y="37230"/>
                </a:lnTo>
                <a:lnTo>
                  <a:pt x="63490" y="37280"/>
                </a:lnTo>
                <a:lnTo>
                  <a:pt x="63510" y="37310"/>
                </a:lnTo>
                <a:lnTo>
                  <a:pt x="63520" y="37330"/>
                </a:lnTo>
                <a:lnTo>
                  <a:pt x="63550" y="37440"/>
                </a:lnTo>
                <a:lnTo>
                  <a:pt x="63650" y="37560"/>
                </a:lnTo>
                <a:lnTo>
                  <a:pt x="63700" y="37610"/>
                </a:lnTo>
                <a:lnTo>
                  <a:pt x="63770" y="37730"/>
                </a:lnTo>
                <a:lnTo>
                  <a:pt x="63840" y="37990"/>
                </a:lnTo>
                <a:lnTo>
                  <a:pt x="63950" y="38150"/>
                </a:lnTo>
                <a:lnTo>
                  <a:pt x="63570" y="37920"/>
                </a:lnTo>
                <a:lnTo>
                  <a:pt x="63520" y="37910"/>
                </a:lnTo>
                <a:lnTo>
                  <a:pt x="63480" y="37900"/>
                </a:lnTo>
                <a:lnTo>
                  <a:pt x="63450" y="37890"/>
                </a:lnTo>
                <a:lnTo>
                  <a:pt x="63410" y="37900"/>
                </a:lnTo>
                <a:lnTo>
                  <a:pt x="63380" y="37930"/>
                </a:lnTo>
                <a:lnTo>
                  <a:pt x="63160" y="38200"/>
                </a:lnTo>
                <a:lnTo>
                  <a:pt x="62800" y="38420"/>
                </a:lnTo>
                <a:lnTo>
                  <a:pt x="62730" y="38440"/>
                </a:lnTo>
                <a:lnTo>
                  <a:pt x="62660" y="38440"/>
                </a:lnTo>
                <a:lnTo>
                  <a:pt x="62640" y="38410"/>
                </a:lnTo>
                <a:lnTo>
                  <a:pt x="62630" y="38360"/>
                </a:lnTo>
                <a:lnTo>
                  <a:pt x="62640" y="38310"/>
                </a:lnTo>
                <a:lnTo>
                  <a:pt x="62650" y="38260"/>
                </a:lnTo>
                <a:lnTo>
                  <a:pt x="62640" y="38220"/>
                </a:lnTo>
                <a:lnTo>
                  <a:pt x="62620" y="38200"/>
                </a:lnTo>
                <a:lnTo>
                  <a:pt x="62570" y="38170"/>
                </a:lnTo>
                <a:lnTo>
                  <a:pt x="62510" y="38150"/>
                </a:lnTo>
                <a:lnTo>
                  <a:pt x="62290" y="38090"/>
                </a:lnTo>
                <a:lnTo>
                  <a:pt x="62010" y="38070"/>
                </a:lnTo>
                <a:lnTo>
                  <a:pt x="61930" y="38080"/>
                </a:lnTo>
                <a:lnTo>
                  <a:pt x="61830" y="38080"/>
                </a:lnTo>
                <a:lnTo>
                  <a:pt x="61770" y="38090"/>
                </a:lnTo>
                <a:lnTo>
                  <a:pt x="61710" y="38110"/>
                </a:lnTo>
                <a:lnTo>
                  <a:pt x="61570" y="38200"/>
                </a:lnTo>
                <a:lnTo>
                  <a:pt x="61530" y="38240"/>
                </a:lnTo>
                <a:lnTo>
                  <a:pt x="61480" y="38390"/>
                </a:lnTo>
                <a:lnTo>
                  <a:pt x="61380" y="38590"/>
                </a:lnTo>
                <a:lnTo>
                  <a:pt x="61320" y="38680"/>
                </a:lnTo>
                <a:lnTo>
                  <a:pt x="61210" y="38800"/>
                </a:lnTo>
                <a:lnTo>
                  <a:pt x="61140" y="38860"/>
                </a:lnTo>
                <a:lnTo>
                  <a:pt x="61060" y="38910"/>
                </a:lnTo>
                <a:lnTo>
                  <a:pt x="60820" y="39120"/>
                </a:lnTo>
                <a:lnTo>
                  <a:pt x="60780" y="39160"/>
                </a:lnTo>
                <a:lnTo>
                  <a:pt x="60450" y="39520"/>
                </a:lnTo>
                <a:lnTo>
                  <a:pt x="60400" y="39610"/>
                </a:lnTo>
                <a:lnTo>
                  <a:pt x="60370" y="39660"/>
                </a:lnTo>
                <a:lnTo>
                  <a:pt x="60170" y="39790"/>
                </a:lnTo>
                <a:lnTo>
                  <a:pt x="59530" y="40090"/>
                </a:lnTo>
                <a:lnTo>
                  <a:pt x="58920" y="40550"/>
                </a:lnTo>
                <a:lnTo>
                  <a:pt x="58840" y="40620"/>
                </a:lnTo>
                <a:lnTo>
                  <a:pt x="58760" y="40700"/>
                </a:lnTo>
                <a:lnTo>
                  <a:pt x="58660" y="40900"/>
                </a:lnTo>
                <a:lnTo>
                  <a:pt x="58590" y="41110"/>
                </a:lnTo>
                <a:lnTo>
                  <a:pt x="58470" y="41330"/>
                </a:lnTo>
                <a:lnTo>
                  <a:pt x="58380" y="41400"/>
                </a:lnTo>
                <a:lnTo>
                  <a:pt x="58340" y="41430"/>
                </a:lnTo>
                <a:lnTo>
                  <a:pt x="58270" y="41470"/>
                </a:lnTo>
                <a:lnTo>
                  <a:pt x="58180" y="41500"/>
                </a:lnTo>
                <a:lnTo>
                  <a:pt x="58090" y="41510"/>
                </a:lnTo>
                <a:lnTo>
                  <a:pt x="58010" y="41510"/>
                </a:lnTo>
                <a:lnTo>
                  <a:pt x="57880" y="41460"/>
                </a:lnTo>
                <a:lnTo>
                  <a:pt x="57780" y="41440"/>
                </a:lnTo>
                <a:lnTo>
                  <a:pt x="56840" y="41430"/>
                </a:lnTo>
                <a:lnTo>
                  <a:pt x="56830" y="41260"/>
                </a:lnTo>
                <a:lnTo>
                  <a:pt x="56780" y="41210"/>
                </a:lnTo>
                <a:lnTo>
                  <a:pt x="56780" y="41180"/>
                </a:lnTo>
                <a:lnTo>
                  <a:pt x="56780" y="41090"/>
                </a:lnTo>
                <a:lnTo>
                  <a:pt x="56770" y="41070"/>
                </a:lnTo>
                <a:lnTo>
                  <a:pt x="56740" y="41040"/>
                </a:lnTo>
                <a:lnTo>
                  <a:pt x="56710" y="41020"/>
                </a:lnTo>
                <a:lnTo>
                  <a:pt x="56680" y="40990"/>
                </a:lnTo>
                <a:lnTo>
                  <a:pt x="56670" y="40950"/>
                </a:lnTo>
                <a:lnTo>
                  <a:pt x="56680" y="40870"/>
                </a:lnTo>
                <a:lnTo>
                  <a:pt x="56710" y="40800"/>
                </a:lnTo>
                <a:lnTo>
                  <a:pt x="56730" y="40750"/>
                </a:lnTo>
                <a:lnTo>
                  <a:pt x="56760" y="40730"/>
                </a:lnTo>
                <a:lnTo>
                  <a:pt x="56780" y="40720"/>
                </a:lnTo>
                <a:lnTo>
                  <a:pt x="56830" y="40700"/>
                </a:lnTo>
                <a:lnTo>
                  <a:pt x="56850" y="40690"/>
                </a:lnTo>
                <a:lnTo>
                  <a:pt x="56850" y="40660"/>
                </a:lnTo>
                <a:lnTo>
                  <a:pt x="56830" y="40590"/>
                </a:lnTo>
                <a:lnTo>
                  <a:pt x="56770" y="40460"/>
                </a:lnTo>
                <a:lnTo>
                  <a:pt x="56720" y="40310"/>
                </a:lnTo>
                <a:lnTo>
                  <a:pt x="56710" y="40260"/>
                </a:lnTo>
                <a:lnTo>
                  <a:pt x="56680" y="40210"/>
                </a:lnTo>
                <a:lnTo>
                  <a:pt x="56650" y="40180"/>
                </a:lnTo>
                <a:lnTo>
                  <a:pt x="56460" y="40090"/>
                </a:lnTo>
                <a:lnTo>
                  <a:pt x="56670" y="39850"/>
                </a:lnTo>
                <a:lnTo>
                  <a:pt x="56700" y="39800"/>
                </a:lnTo>
                <a:lnTo>
                  <a:pt x="56750" y="39690"/>
                </a:lnTo>
                <a:lnTo>
                  <a:pt x="56790" y="39420"/>
                </a:lnTo>
                <a:lnTo>
                  <a:pt x="56780" y="39360"/>
                </a:lnTo>
                <a:lnTo>
                  <a:pt x="56760" y="39290"/>
                </a:lnTo>
                <a:lnTo>
                  <a:pt x="56690" y="39210"/>
                </a:lnTo>
                <a:lnTo>
                  <a:pt x="56680" y="39190"/>
                </a:lnTo>
                <a:lnTo>
                  <a:pt x="56680" y="39180"/>
                </a:lnTo>
                <a:lnTo>
                  <a:pt x="56700" y="39160"/>
                </a:lnTo>
                <a:lnTo>
                  <a:pt x="56780" y="38990"/>
                </a:lnTo>
                <a:lnTo>
                  <a:pt x="56850" y="38900"/>
                </a:lnTo>
                <a:lnTo>
                  <a:pt x="57010" y="38760"/>
                </a:lnTo>
                <a:lnTo>
                  <a:pt x="57090" y="38720"/>
                </a:lnTo>
                <a:lnTo>
                  <a:pt x="57180" y="38680"/>
                </a:lnTo>
                <a:lnTo>
                  <a:pt x="57490" y="38620"/>
                </a:lnTo>
                <a:lnTo>
                  <a:pt x="57540" y="38600"/>
                </a:lnTo>
                <a:lnTo>
                  <a:pt x="57570" y="38580"/>
                </a:lnTo>
                <a:lnTo>
                  <a:pt x="57580" y="38550"/>
                </a:lnTo>
                <a:lnTo>
                  <a:pt x="57570" y="38530"/>
                </a:lnTo>
                <a:lnTo>
                  <a:pt x="57560" y="38490"/>
                </a:lnTo>
                <a:lnTo>
                  <a:pt x="57470" y="38260"/>
                </a:lnTo>
                <a:lnTo>
                  <a:pt x="57440" y="38230"/>
                </a:lnTo>
                <a:lnTo>
                  <a:pt x="57380" y="38170"/>
                </a:lnTo>
                <a:lnTo>
                  <a:pt x="57300" y="38120"/>
                </a:lnTo>
                <a:lnTo>
                  <a:pt x="57150" y="37990"/>
                </a:lnTo>
                <a:lnTo>
                  <a:pt x="57090" y="37900"/>
                </a:lnTo>
                <a:lnTo>
                  <a:pt x="57060" y="37810"/>
                </a:lnTo>
                <a:lnTo>
                  <a:pt x="57080" y="37540"/>
                </a:lnTo>
                <a:lnTo>
                  <a:pt x="57140" y="37280"/>
                </a:lnTo>
                <a:lnTo>
                  <a:pt x="57280" y="36990"/>
                </a:lnTo>
                <a:lnTo>
                  <a:pt x="57390" y="36840"/>
                </a:lnTo>
                <a:lnTo>
                  <a:pt x="57520" y="36720"/>
                </a:lnTo>
                <a:lnTo>
                  <a:pt x="57610" y="36660"/>
                </a:lnTo>
                <a:lnTo>
                  <a:pt x="57800" y="36210"/>
                </a:lnTo>
                <a:lnTo>
                  <a:pt x="57920" y="36020"/>
                </a:lnTo>
                <a:lnTo>
                  <a:pt x="58090" y="35830"/>
                </a:lnTo>
                <a:lnTo>
                  <a:pt x="59020" y="36140"/>
                </a:lnTo>
                <a:lnTo>
                  <a:pt x="59110" y="36130"/>
                </a:lnTo>
                <a:lnTo>
                  <a:pt x="59210" y="36090"/>
                </a:lnTo>
                <a:lnTo>
                  <a:pt x="59310" y="36080"/>
                </a:lnTo>
                <a:lnTo>
                  <a:pt x="59430" y="36130"/>
                </a:lnTo>
                <a:lnTo>
                  <a:pt x="59470" y="36130"/>
                </a:lnTo>
                <a:lnTo>
                  <a:pt x="59510" y="36100"/>
                </a:lnTo>
                <a:lnTo>
                  <a:pt x="59540" y="36070"/>
                </a:lnTo>
                <a:lnTo>
                  <a:pt x="60060" y="35710"/>
                </a:lnTo>
                <a:lnTo>
                  <a:pt x="60130" y="35770"/>
                </a:lnTo>
                <a:lnTo>
                  <a:pt x="60280" y="36050"/>
                </a:lnTo>
                <a:lnTo>
                  <a:pt x="60360" y="36160"/>
                </a:lnTo>
                <a:lnTo>
                  <a:pt x="60440" y="36240"/>
                </a:lnTo>
                <a:lnTo>
                  <a:pt x="60570" y="36350"/>
                </a:lnTo>
                <a:lnTo>
                  <a:pt x="60760" y="36600"/>
                </a:lnTo>
                <a:lnTo>
                  <a:pt x="60800" y="36670"/>
                </a:lnTo>
                <a:lnTo>
                  <a:pt x="60830" y="36740"/>
                </a:lnTo>
                <a:lnTo>
                  <a:pt x="60850" y="36800"/>
                </a:lnTo>
                <a:lnTo>
                  <a:pt x="60890" y="36900"/>
                </a:lnTo>
                <a:lnTo>
                  <a:pt x="60930" y="36970"/>
                </a:lnTo>
                <a:lnTo>
                  <a:pt x="61070" y="37150"/>
                </a:lnTo>
                <a:lnTo>
                  <a:pt x="61200" y="37400"/>
                </a:lnTo>
                <a:lnTo>
                  <a:pt x="61240" y="37400"/>
                </a:lnTo>
                <a:lnTo>
                  <a:pt x="61270" y="37380"/>
                </a:lnTo>
                <a:lnTo>
                  <a:pt x="61350" y="3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