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Laghman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Afghanistan • State Map | Fully Editable Vector Shape</a:t>
            </a:r>
          </a:p>
        </p:txBody>
      </p:sp>
      <p:sp>
        <p:nvSpPr>
          <p:cNvPr id="101" name="Laghman"/>
          <p:cNvSpPr/>
          <p:nvPr/>
        </p:nvSpPr>
        <p:spPr>
          <a:xfrm>
            <a:off x="2855847" y="1325880"/>
            <a:ext cx="6480000" cy="4937760"/>
          </a:xfrm>
          <a:custGeom>
            <a:avLst/>
            <a:gdLst/>
            <a:ahLst/>
            <a:cxnLst/>
            <a:rect l="0" t="0" r="100000" b="76200"/>
            <a:pathLst>
              <a:path w="100000" h="76200">
                <a:moveTo>
                  <a:pt x="68220" y="30880"/>
                </a:moveTo>
                <a:lnTo>
                  <a:pt x="68300" y="30980"/>
                </a:lnTo>
                <a:lnTo>
                  <a:pt x="68330" y="31070"/>
                </a:lnTo>
                <a:lnTo>
                  <a:pt x="68340" y="31150"/>
                </a:lnTo>
                <a:lnTo>
                  <a:pt x="68340" y="31230"/>
                </a:lnTo>
                <a:lnTo>
                  <a:pt x="68340" y="31300"/>
                </a:lnTo>
                <a:lnTo>
                  <a:pt x="68380" y="31390"/>
                </a:lnTo>
                <a:lnTo>
                  <a:pt x="68450" y="31540"/>
                </a:lnTo>
                <a:lnTo>
                  <a:pt x="68490" y="31680"/>
                </a:lnTo>
                <a:lnTo>
                  <a:pt x="68510" y="31830"/>
                </a:lnTo>
                <a:lnTo>
                  <a:pt x="68510" y="32130"/>
                </a:lnTo>
                <a:lnTo>
                  <a:pt x="68480" y="32370"/>
                </a:lnTo>
                <a:lnTo>
                  <a:pt x="68290" y="32430"/>
                </a:lnTo>
                <a:lnTo>
                  <a:pt x="68070" y="32540"/>
                </a:lnTo>
                <a:lnTo>
                  <a:pt x="67870" y="32700"/>
                </a:lnTo>
                <a:lnTo>
                  <a:pt x="67800" y="32780"/>
                </a:lnTo>
                <a:lnTo>
                  <a:pt x="67760" y="32870"/>
                </a:lnTo>
                <a:lnTo>
                  <a:pt x="67720" y="33180"/>
                </a:lnTo>
                <a:lnTo>
                  <a:pt x="67650" y="33230"/>
                </a:lnTo>
                <a:lnTo>
                  <a:pt x="67310" y="33360"/>
                </a:lnTo>
                <a:lnTo>
                  <a:pt x="67150" y="33490"/>
                </a:lnTo>
                <a:lnTo>
                  <a:pt x="67260" y="33990"/>
                </a:lnTo>
                <a:lnTo>
                  <a:pt x="67250" y="34130"/>
                </a:lnTo>
                <a:lnTo>
                  <a:pt x="67240" y="34240"/>
                </a:lnTo>
                <a:lnTo>
                  <a:pt x="67080" y="34570"/>
                </a:lnTo>
                <a:lnTo>
                  <a:pt x="66910" y="34700"/>
                </a:lnTo>
                <a:lnTo>
                  <a:pt x="66820" y="34770"/>
                </a:lnTo>
                <a:lnTo>
                  <a:pt x="66510" y="34940"/>
                </a:lnTo>
                <a:lnTo>
                  <a:pt x="66150" y="35040"/>
                </a:lnTo>
                <a:lnTo>
                  <a:pt x="65480" y="35150"/>
                </a:lnTo>
                <a:lnTo>
                  <a:pt x="65110" y="35330"/>
                </a:lnTo>
                <a:lnTo>
                  <a:pt x="65000" y="35350"/>
                </a:lnTo>
                <a:lnTo>
                  <a:pt x="64630" y="35270"/>
                </a:lnTo>
                <a:lnTo>
                  <a:pt x="64280" y="35340"/>
                </a:lnTo>
                <a:lnTo>
                  <a:pt x="63600" y="35420"/>
                </a:lnTo>
                <a:lnTo>
                  <a:pt x="63410" y="35350"/>
                </a:lnTo>
                <a:lnTo>
                  <a:pt x="63390" y="35180"/>
                </a:lnTo>
                <a:lnTo>
                  <a:pt x="63380" y="35110"/>
                </a:lnTo>
                <a:lnTo>
                  <a:pt x="63390" y="35010"/>
                </a:lnTo>
                <a:lnTo>
                  <a:pt x="63410" y="34900"/>
                </a:lnTo>
                <a:lnTo>
                  <a:pt x="63470" y="34740"/>
                </a:lnTo>
                <a:lnTo>
                  <a:pt x="63530" y="34640"/>
                </a:lnTo>
                <a:lnTo>
                  <a:pt x="63570" y="34530"/>
                </a:lnTo>
                <a:lnTo>
                  <a:pt x="63580" y="34440"/>
                </a:lnTo>
                <a:lnTo>
                  <a:pt x="63480" y="34200"/>
                </a:lnTo>
                <a:lnTo>
                  <a:pt x="63480" y="34030"/>
                </a:lnTo>
                <a:lnTo>
                  <a:pt x="63600" y="33890"/>
                </a:lnTo>
                <a:lnTo>
                  <a:pt x="63620" y="33850"/>
                </a:lnTo>
                <a:lnTo>
                  <a:pt x="63650" y="33780"/>
                </a:lnTo>
                <a:lnTo>
                  <a:pt x="63670" y="33480"/>
                </a:lnTo>
                <a:lnTo>
                  <a:pt x="63660" y="33350"/>
                </a:lnTo>
                <a:lnTo>
                  <a:pt x="63670" y="33280"/>
                </a:lnTo>
                <a:lnTo>
                  <a:pt x="63710" y="33190"/>
                </a:lnTo>
                <a:lnTo>
                  <a:pt x="63780" y="33080"/>
                </a:lnTo>
                <a:lnTo>
                  <a:pt x="64040" y="32850"/>
                </a:lnTo>
                <a:lnTo>
                  <a:pt x="64100" y="32780"/>
                </a:lnTo>
                <a:lnTo>
                  <a:pt x="64140" y="32730"/>
                </a:lnTo>
                <a:lnTo>
                  <a:pt x="64150" y="32610"/>
                </a:lnTo>
                <a:lnTo>
                  <a:pt x="64140" y="32520"/>
                </a:lnTo>
                <a:lnTo>
                  <a:pt x="63940" y="31960"/>
                </a:lnTo>
                <a:lnTo>
                  <a:pt x="64060" y="31780"/>
                </a:lnTo>
                <a:lnTo>
                  <a:pt x="64010" y="31510"/>
                </a:lnTo>
                <a:lnTo>
                  <a:pt x="63960" y="31400"/>
                </a:lnTo>
                <a:lnTo>
                  <a:pt x="63770" y="31090"/>
                </a:lnTo>
                <a:lnTo>
                  <a:pt x="63720" y="30950"/>
                </a:lnTo>
                <a:lnTo>
                  <a:pt x="63700" y="30850"/>
                </a:lnTo>
                <a:lnTo>
                  <a:pt x="63660" y="30740"/>
                </a:lnTo>
                <a:lnTo>
                  <a:pt x="63630" y="30680"/>
                </a:lnTo>
                <a:lnTo>
                  <a:pt x="63410" y="30510"/>
                </a:lnTo>
                <a:lnTo>
                  <a:pt x="63310" y="30210"/>
                </a:lnTo>
                <a:lnTo>
                  <a:pt x="63380" y="30070"/>
                </a:lnTo>
                <a:lnTo>
                  <a:pt x="63390" y="29990"/>
                </a:lnTo>
                <a:lnTo>
                  <a:pt x="63410" y="29950"/>
                </a:lnTo>
                <a:lnTo>
                  <a:pt x="63430" y="29930"/>
                </a:lnTo>
                <a:lnTo>
                  <a:pt x="63470" y="29920"/>
                </a:lnTo>
                <a:lnTo>
                  <a:pt x="63540" y="29890"/>
                </a:lnTo>
                <a:lnTo>
                  <a:pt x="63590" y="29860"/>
                </a:lnTo>
                <a:lnTo>
                  <a:pt x="63790" y="29760"/>
                </a:lnTo>
                <a:lnTo>
                  <a:pt x="63990" y="29630"/>
                </a:lnTo>
                <a:lnTo>
                  <a:pt x="64090" y="29540"/>
                </a:lnTo>
                <a:lnTo>
                  <a:pt x="64320" y="29220"/>
                </a:lnTo>
                <a:lnTo>
                  <a:pt x="64370" y="29130"/>
                </a:lnTo>
                <a:lnTo>
                  <a:pt x="64420" y="29010"/>
                </a:lnTo>
                <a:lnTo>
                  <a:pt x="64450" y="29150"/>
                </a:lnTo>
                <a:lnTo>
                  <a:pt x="64620" y="29410"/>
                </a:lnTo>
                <a:lnTo>
                  <a:pt x="64660" y="29490"/>
                </a:lnTo>
                <a:lnTo>
                  <a:pt x="64680" y="29570"/>
                </a:lnTo>
                <a:lnTo>
                  <a:pt x="64700" y="29870"/>
                </a:lnTo>
                <a:lnTo>
                  <a:pt x="64760" y="30000"/>
                </a:lnTo>
                <a:lnTo>
                  <a:pt x="64820" y="30050"/>
                </a:lnTo>
                <a:lnTo>
                  <a:pt x="65040" y="30040"/>
                </a:lnTo>
                <a:lnTo>
                  <a:pt x="65540" y="30130"/>
                </a:lnTo>
                <a:lnTo>
                  <a:pt x="65710" y="30290"/>
                </a:lnTo>
                <a:lnTo>
                  <a:pt x="65800" y="30620"/>
                </a:lnTo>
                <a:lnTo>
                  <a:pt x="65960" y="30850"/>
                </a:lnTo>
                <a:lnTo>
                  <a:pt x="66100" y="30990"/>
                </a:lnTo>
                <a:lnTo>
                  <a:pt x="66230" y="31280"/>
                </a:lnTo>
                <a:lnTo>
                  <a:pt x="66300" y="31320"/>
                </a:lnTo>
                <a:lnTo>
                  <a:pt x="66590" y="31370"/>
                </a:lnTo>
                <a:lnTo>
                  <a:pt x="66890" y="31550"/>
                </a:lnTo>
                <a:lnTo>
                  <a:pt x="66980" y="31570"/>
                </a:lnTo>
                <a:lnTo>
                  <a:pt x="67070" y="31570"/>
                </a:lnTo>
                <a:lnTo>
                  <a:pt x="67390" y="31480"/>
                </a:lnTo>
                <a:lnTo>
                  <a:pt x="67730" y="31340"/>
                </a:lnTo>
                <a:lnTo>
                  <a:pt x="67800" y="31290"/>
                </a:lnTo>
                <a:lnTo>
                  <a:pt x="68100" y="31040"/>
                </a:lnTo>
                <a:lnTo>
                  <a:pt x="68220" y="3088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