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Kunduz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Afghanistan • State Map | Fully Editable Vector Shape</a:t>
            </a:r>
          </a:p>
        </p:txBody>
      </p:sp>
      <p:sp>
        <p:nvSpPr>
          <p:cNvPr id="101" name="Kunduz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52130" y="15810"/>
                </a:moveTo>
                <a:lnTo>
                  <a:pt x="52180" y="15820"/>
                </a:lnTo>
                <a:lnTo>
                  <a:pt x="52250" y="15790"/>
                </a:lnTo>
                <a:lnTo>
                  <a:pt x="52320" y="15740"/>
                </a:lnTo>
                <a:lnTo>
                  <a:pt x="52730" y="15380"/>
                </a:lnTo>
                <a:lnTo>
                  <a:pt x="52810" y="15330"/>
                </a:lnTo>
                <a:lnTo>
                  <a:pt x="52930" y="15280"/>
                </a:lnTo>
                <a:lnTo>
                  <a:pt x="53030" y="15180"/>
                </a:lnTo>
                <a:lnTo>
                  <a:pt x="53150" y="15080"/>
                </a:lnTo>
                <a:lnTo>
                  <a:pt x="53310" y="15060"/>
                </a:lnTo>
                <a:lnTo>
                  <a:pt x="53570" y="15150"/>
                </a:lnTo>
                <a:lnTo>
                  <a:pt x="53720" y="15150"/>
                </a:lnTo>
                <a:lnTo>
                  <a:pt x="53790" y="15030"/>
                </a:lnTo>
                <a:lnTo>
                  <a:pt x="53750" y="14700"/>
                </a:lnTo>
                <a:lnTo>
                  <a:pt x="53740" y="14540"/>
                </a:lnTo>
                <a:lnTo>
                  <a:pt x="53790" y="14410"/>
                </a:lnTo>
                <a:lnTo>
                  <a:pt x="53910" y="14320"/>
                </a:lnTo>
                <a:lnTo>
                  <a:pt x="54030" y="14330"/>
                </a:lnTo>
                <a:lnTo>
                  <a:pt x="54150" y="14380"/>
                </a:lnTo>
                <a:lnTo>
                  <a:pt x="54280" y="14410"/>
                </a:lnTo>
                <a:lnTo>
                  <a:pt x="54440" y="14390"/>
                </a:lnTo>
                <a:lnTo>
                  <a:pt x="54570" y="14330"/>
                </a:lnTo>
                <a:lnTo>
                  <a:pt x="54610" y="14210"/>
                </a:lnTo>
                <a:lnTo>
                  <a:pt x="54520" y="14030"/>
                </a:lnTo>
                <a:lnTo>
                  <a:pt x="54910" y="14000"/>
                </a:lnTo>
                <a:lnTo>
                  <a:pt x="55210" y="13930"/>
                </a:lnTo>
                <a:lnTo>
                  <a:pt x="55280" y="13920"/>
                </a:lnTo>
                <a:lnTo>
                  <a:pt x="55330" y="13890"/>
                </a:lnTo>
                <a:lnTo>
                  <a:pt x="55420" y="13740"/>
                </a:lnTo>
                <a:lnTo>
                  <a:pt x="55450" y="13700"/>
                </a:lnTo>
                <a:lnTo>
                  <a:pt x="55580" y="13690"/>
                </a:lnTo>
                <a:lnTo>
                  <a:pt x="55810" y="13610"/>
                </a:lnTo>
                <a:lnTo>
                  <a:pt x="55930" y="13590"/>
                </a:lnTo>
                <a:lnTo>
                  <a:pt x="55950" y="13530"/>
                </a:lnTo>
                <a:lnTo>
                  <a:pt x="55990" y="13410"/>
                </a:lnTo>
                <a:lnTo>
                  <a:pt x="56060" y="13290"/>
                </a:lnTo>
                <a:lnTo>
                  <a:pt x="56210" y="13270"/>
                </a:lnTo>
                <a:lnTo>
                  <a:pt x="56170" y="13170"/>
                </a:lnTo>
                <a:lnTo>
                  <a:pt x="56150" y="13140"/>
                </a:lnTo>
                <a:lnTo>
                  <a:pt x="56120" y="13110"/>
                </a:lnTo>
                <a:lnTo>
                  <a:pt x="56190" y="13020"/>
                </a:lnTo>
                <a:lnTo>
                  <a:pt x="56310" y="13020"/>
                </a:lnTo>
                <a:lnTo>
                  <a:pt x="56550" y="13050"/>
                </a:lnTo>
                <a:lnTo>
                  <a:pt x="56680" y="13040"/>
                </a:lnTo>
                <a:lnTo>
                  <a:pt x="56760" y="13050"/>
                </a:lnTo>
                <a:lnTo>
                  <a:pt x="56840" y="13080"/>
                </a:lnTo>
                <a:lnTo>
                  <a:pt x="57070" y="13230"/>
                </a:lnTo>
                <a:lnTo>
                  <a:pt x="57150" y="13240"/>
                </a:lnTo>
                <a:lnTo>
                  <a:pt x="57170" y="13160"/>
                </a:lnTo>
                <a:lnTo>
                  <a:pt x="57160" y="12990"/>
                </a:lnTo>
                <a:lnTo>
                  <a:pt x="57080" y="12750"/>
                </a:lnTo>
                <a:lnTo>
                  <a:pt x="57110" y="12660"/>
                </a:lnTo>
                <a:lnTo>
                  <a:pt x="57250" y="12620"/>
                </a:lnTo>
                <a:lnTo>
                  <a:pt x="57380" y="12650"/>
                </a:lnTo>
                <a:lnTo>
                  <a:pt x="57450" y="12750"/>
                </a:lnTo>
                <a:lnTo>
                  <a:pt x="57510" y="12880"/>
                </a:lnTo>
                <a:lnTo>
                  <a:pt x="57590" y="12990"/>
                </a:lnTo>
                <a:lnTo>
                  <a:pt x="57680" y="13040"/>
                </a:lnTo>
                <a:lnTo>
                  <a:pt x="57750" y="13020"/>
                </a:lnTo>
                <a:lnTo>
                  <a:pt x="57780" y="12950"/>
                </a:lnTo>
                <a:lnTo>
                  <a:pt x="57760" y="12830"/>
                </a:lnTo>
                <a:lnTo>
                  <a:pt x="57730" y="12800"/>
                </a:lnTo>
                <a:lnTo>
                  <a:pt x="57630" y="12720"/>
                </a:lnTo>
                <a:lnTo>
                  <a:pt x="57590" y="12670"/>
                </a:lnTo>
                <a:lnTo>
                  <a:pt x="57560" y="12570"/>
                </a:lnTo>
                <a:lnTo>
                  <a:pt x="57570" y="12550"/>
                </a:lnTo>
                <a:lnTo>
                  <a:pt x="57610" y="12560"/>
                </a:lnTo>
                <a:lnTo>
                  <a:pt x="57630" y="12570"/>
                </a:lnTo>
                <a:lnTo>
                  <a:pt x="58060" y="12620"/>
                </a:lnTo>
                <a:lnTo>
                  <a:pt x="58190" y="12690"/>
                </a:lnTo>
                <a:lnTo>
                  <a:pt x="58320" y="12810"/>
                </a:lnTo>
                <a:lnTo>
                  <a:pt x="58410" y="12950"/>
                </a:lnTo>
                <a:lnTo>
                  <a:pt x="58510" y="13230"/>
                </a:lnTo>
                <a:lnTo>
                  <a:pt x="58630" y="13350"/>
                </a:lnTo>
                <a:lnTo>
                  <a:pt x="58780" y="13440"/>
                </a:lnTo>
                <a:lnTo>
                  <a:pt x="58890" y="13540"/>
                </a:lnTo>
                <a:lnTo>
                  <a:pt x="59000" y="13820"/>
                </a:lnTo>
                <a:lnTo>
                  <a:pt x="59060" y="13890"/>
                </a:lnTo>
                <a:lnTo>
                  <a:pt x="59200" y="13980"/>
                </a:lnTo>
                <a:lnTo>
                  <a:pt x="59230" y="14000"/>
                </a:lnTo>
                <a:lnTo>
                  <a:pt x="59830" y="14400"/>
                </a:lnTo>
                <a:lnTo>
                  <a:pt x="59960" y="14390"/>
                </a:lnTo>
                <a:lnTo>
                  <a:pt x="60080" y="14330"/>
                </a:lnTo>
                <a:lnTo>
                  <a:pt x="60230" y="14300"/>
                </a:lnTo>
                <a:lnTo>
                  <a:pt x="60240" y="14330"/>
                </a:lnTo>
                <a:lnTo>
                  <a:pt x="60410" y="14530"/>
                </a:lnTo>
                <a:lnTo>
                  <a:pt x="60420" y="14570"/>
                </a:lnTo>
                <a:lnTo>
                  <a:pt x="60420" y="14610"/>
                </a:lnTo>
                <a:lnTo>
                  <a:pt x="60310" y="14770"/>
                </a:lnTo>
                <a:lnTo>
                  <a:pt x="60290" y="14800"/>
                </a:lnTo>
                <a:lnTo>
                  <a:pt x="60250" y="14980"/>
                </a:lnTo>
                <a:lnTo>
                  <a:pt x="60250" y="15060"/>
                </a:lnTo>
                <a:lnTo>
                  <a:pt x="60260" y="15130"/>
                </a:lnTo>
                <a:lnTo>
                  <a:pt x="60280" y="15240"/>
                </a:lnTo>
                <a:lnTo>
                  <a:pt x="60280" y="15300"/>
                </a:lnTo>
                <a:lnTo>
                  <a:pt x="60200" y="16410"/>
                </a:lnTo>
                <a:lnTo>
                  <a:pt x="60130" y="16630"/>
                </a:lnTo>
                <a:lnTo>
                  <a:pt x="60060" y="16720"/>
                </a:lnTo>
                <a:lnTo>
                  <a:pt x="60040" y="16730"/>
                </a:lnTo>
                <a:lnTo>
                  <a:pt x="60020" y="16740"/>
                </a:lnTo>
                <a:lnTo>
                  <a:pt x="59730" y="16770"/>
                </a:lnTo>
                <a:lnTo>
                  <a:pt x="59650" y="16860"/>
                </a:lnTo>
                <a:lnTo>
                  <a:pt x="59640" y="16890"/>
                </a:lnTo>
                <a:lnTo>
                  <a:pt x="59640" y="16950"/>
                </a:lnTo>
                <a:lnTo>
                  <a:pt x="59660" y="17110"/>
                </a:lnTo>
                <a:lnTo>
                  <a:pt x="59650" y="17270"/>
                </a:lnTo>
                <a:lnTo>
                  <a:pt x="59640" y="17330"/>
                </a:lnTo>
                <a:lnTo>
                  <a:pt x="59600" y="17380"/>
                </a:lnTo>
                <a:lnTo>
                  <a:pt x="59590" y="17390"/>
                </a:lnTo>
                <a:lnTo>
                  <a:pt x="59590" y="17420"/>
                </a:lnTo>
                <a:lnTo>
                  <a:pt x="59590" y="17450"/>
                </a:lnTo>
                <a:lnTo>
                  <a:pt x="59600" y="17470"/>
                </a:lnTo>
                <a:lnTo>
                  <a:pt x="59650" y="17570"/>
                </a:lnTo>
                <a:lnTo>
                  <a:pt x="59680" y="17640"/>
                </a:lnTo>
                <a:lnTo>
                  <a:pt x="59690" y="17700"/>
                </a:lnTo>
                <a:lnTo>
                  <a:pt x="59690" y="17760"/>
                </a:lnTo>
                <a:lnTo>
                  <a:pt x="59680" y="17830"/>
                </a:lnTo>
                <a:lnTo>
                  <a:pt x="59680" y="17860"/>
                </a:lnTo>
                <a:lnTo>
                  <a:pt x="59710" y="17880"/>
                </a:lnTo>
                <a:lnTo>
                  <a:pt x="59740" y="17880"/>
                </a:lnTo>
                <a:lnTo>
                  <a:pt x="59750" y="17880"/>
                </a:lnTo>
                <a:lnTo>
                  <a:pt x="59770" y="17900"/>
                </a:lnTo>
                <a:lnTo>
                  <a:pt x="59780" y="17920"/>
                </a:lnTo>
                <a:lnTo>
                  <a:pt x="59820" y="17980"/>
                </a:lnTo>
                <a:lnTo>
                  <a:pt x="59900" y="18140"/>
                </a:lnTo>
                <a:lnTo>
                  <a:pt x="59900" y="18220"/>
                </a:lnTo>
                <a:lnTo>
                  <a:pt x="59900" y="18280"/>
                </a:lnTo>
                <a:lnTo>
                  <a:pt x="59770" y="18550"/>
                </a:lnTo>
                <a:lnTo>
                  <a:pt x="59730" y="18720"/>
                </a:lnTo>
                <a:lnTo>
                  <a:pt x="59710" y="18780"/>
                </a:lnTo>
                <a:lnTo>
                  <a:pt x="59680" y="18820"/>
                </a:lnTo>
                <a:lnTo>
                  <a:pt x="59650" y="18850"/>
                </a:lnTo>
                <a:lnTo>
                  <a:pt x="59470" y="19000"/>
                </a:lnTo>
                <a:lnTo>
                  <a:pt x="59460" y="19020"/>
                </a:lnTo>
                <a:lnTo>
                  <a:pt x="59450" y="19040"/>
                </a:lnTo>
                <a:lnTo>
                  <a:pt x="59440" y="19060"/>
                </a:lnTo>
                <a:lnTo>
                  <a:pt x="59430" y="19080"/>
                </a:lnTo>
                <a:lnTo>
                  <a:pt x="59420" y="19100"/>
                </a:lnTo>
                <a:lnTo>
                  <a:pt x="59390" y="19110"/>
                </a:lnTo>
                <a:lnTo>
                  <a:pt x="59310" y="19150"/>
                </a:lnTo>
                <a:lnTo>
                  <a:pt x="59220" y="19240"/>
                </a:lnTo>
                <a:lnTo>
                  <a:pt x="59210" y="19270"/>
                </a:lnTo>
                <a:lnTo>
                  <a:pt x="59210" y="19300"/>
                </a:lnTo>
                <a:lnTo>
                  <a:pt x="59260" y="19370"/>
                </a:lnTo>
                <a:lnTo>
                  <a:pt x="59330" y="19480"/>
                </a:lnTo>
                <a:lnTo>
                  <a:pt x="59400" y="19770"/>
                </a:lnTo>
                <a:lnTo>
                  <a:pt x="59470" y="19900"/>
                </a:lnTo>
                <a:lnTo>
                  <a:pt x="59530" y="19980"/>
                </a:lnTo>
                <a:lnTo>
                  <a:pt x="59550" y="20040"/>
                </a:lnTo>
                <a:lnTo>
                  <a:pt x="59560" y="20110"/>
                </a:lnTo>
                <a:lnTo>
                  <a:pt x="59550" y="20180"/>
                </a:lnTo>
                <a:lnTo>
                  <a:pt x="59550" y="20290"/>
                </a:lnTo>
                <a:lnTo>
                  <a:pt x="59570" y="20370"/>
                </a:lnTo>
                <a:lnTo>
                  <a:pt x="59630" y="20490"/>
                </a:lnTo>
                <a:lnTo>
                  <a:pt x="59660" y="20570"/>
                </a:lnTo>
                <a:lnTo>
                  <a:pt x="59670" y="20630"/>
                </a:lnTo>
                <a:lnTo>
                  <a:pt x="59670" y="20760"/>
                </a:lnTo>
                <a:lnTo>
                  <a:pt x="59590" y="20630"/>
                </a:lnTo>
                <a:lnTo>
                  <a:pt x="59560" y="20590"/>
                </a:lnTo>
                <a:lnTo>
                  <a:pt x="59530" y="20540"/>
                </a:lnTo>
                <a:lnTo>
                  <a:pt x="59480" y="20510"/>
                </a:lnTo>
                <a:lnTo>
                  <a:pt x="59400" y="20470"/>
                </a:lnTo>
                <a:lnTo>
                  <a:pt x="59160" y="20410"/>
                </a:lnTo>
                <a:lnTo>
                  <a:pt x="59050" y="20390"/>
                </a:lnTo>
                <a:lnTo>
                  <a:pt x="58800" y="20300"/>
                </a:lnTo>
                <a:lnTo>
                  <a:pt x="58670" y="20220"/>
                </a:lnTo>
                <a:lnTo>
                  <a:pt x="58490" y="20060"/>
                </a:lnTo>
                <a:lnTo>
                  <a:pt x="58420" y="19960"/>
                </a:lnTo>
                <a:lnTo>
                  <a:pt x="58370" y="19910"/>
                </a:lnTo>
                <a:lnTo>
                  <a:pt x="58300" y="19850"/>
                </a:lnTo>
                <a:lnTo>
                  <a:pt x="58290" y="19850"/>
                </a:lnTo>
                <a:lnTo>
                  <a:pt x="58280" y="19830"/>
                </a:lnTo>
                <a:lnTo>
                  <a:pt x="58280" y="19810"/>
                </a:lnTo>
                <a:lnTo>
                  <a:pt x="58200" y="19780"/>
                </a:lnTo>
                <a:lnTo>
                  <a:pt x="57900" y="19720"/>
                </a:lnTo>
                <a:lnTo>
                  <a:pt x="57740" y="19690"/>
                </a:lnTo>
                <a:lnTo>
                  <a:pt x="57710" y="19700"/>
                </a:lnTo>
                <a:lnTo>
                  <a:pt x="57680" y="19710"/>
                </a:lnTo>
                <a:lnTo>
                  <a:pt x="57500" y="19820"/>
                </a:lnTo>
                <a:lnTo>
                  <a:pt x="57450" y="19840"/>
                </a:lnTo>
                <a:lnTo>
                  <a:pt x="57410" y="19850"/>
                </a:lnTo>
                <a:lnTo>
                  <a:pt x="57350" y="19840"/>
                </a:lnTo>
                <a:lnTo>
                  <a:pt x="57290" y="19800"/>
                </a:lnTo>
                <a:lnTo>
                  <a:pt x="57010" y="19580"/>
                </a:lnTo>
                <a:lnTo>
                  <a:pt x="56610" y="19070"/>
                </a:lnTo>
                <a:lnTo>
                  <a:pt x="56530" y="18900"/>
                </a:lnTo>
                <a:lnTo>
                  <a:pt x="56140" y="18950"/>
                </a:lnTo>
                <a:lnTo>
                  <a:pt x="56040" y="18990"/>
                </a:lnTo>
                <a:lnTo>
                  <a:pt x="55980" y="19000"/>
                </a:lnTo>
                <a:lnTo>
                  <a:pt x="55900" y="18990"/>
                </a:lnTo>
                <a:lnTo>
                  <a:pt x="55370" y="18840"/>
                </a:lnTo>
                <a:lnTo>
                  <a:pt x="54340" y="18770"/>
                </a:lnTo>
                <a:lnTo>
                  <a:pt x="54000" y="18790"/>
                </a:lnTo>
                <a:lnTo>
                  <a:pt x="53950" y="18770"/>
                </a:lnTo>
                <a:lnTo>
                  <a:pt x="53790" y="18680"/>
                </a:lnTo>
                <a:lnTo>
                  <a:pt x="53480" y="18610"/>
                </a:lnTo>
                <a:lnTo>
                  <a:pt x="53280" y="18550"/>
                </a:lnTo>
                <a:lnTo>
                  <a:pt x="53160" y="18430"/>
                </a:lnTo>
                <a:lnTo>
                  <a:pt x="53120" y="18250"/>
                </a:lnTo>
                <a:lnTo>
                  <a:pt x="53070" y="18160"/>
                </a:lnTo>
                <a:lnTo>
                  <a:pt x="52990" y="18040"/>
                </a:lnTo>
                <a:lnTo>
                  <a:pt x="52860" y="17920"/>
                </a:lnTo>
                <a:lnTo>
                  <a:pt x="52760" y="17850"/>
                </a:lnTo>
                <a:lnTo>
                  <a:pt x="52720" y="17800"/>
                </a:lnTo>
                <a:lnTo>
                  <a:pt x="52550" y="17500"/>
                </a:lnTo>
                <a:lnTo>
                  <a:pt x="52210" y="16670"/>
                </a:lnTo>
                <a:lnTo>
                  <a:pt x="52200" y="16610"/>
                </a:lnTo>
                <a:lnTo>
                  <a:pt x="52190" y="16150"/>
                </a:lnTo>
                <a:lnTo>
                  <a:pt x="52120" y="15830"/>
                </a:lnTo>
                <a:lnTo>
                  <a:pt x="52130" y="15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