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Kunar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Afghanistan • State Map | Fully Editable Vector Shape</a:t>
            </a:r>
          </a:p>
        </p:txBody>
      </p:sp>
      <p:sp>
        <p:nvSpPr>
          <p:cNvPr id="101" name="Kunar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70800" y="34250"/>
                </a:moveTo>
                <a:lnTo>
                  <a:pt x="70790" y="34250"/>
                </a:lnTo>
                <a:lnTo>
                  <a:pt x="70020" y="34310"/>
                </a:lnTo>
                <a:lnTo>
                  <a:pt x="69790" y="34270"/>
                </a:lnTo>
                <a:lnTo>
                  <a:pt x="69460" y="34420"/>
                </a:lnTo>
                <a:lnTo>
                  <a:pt x="69280" y="34440"/>
                </a:lnTo>
                <a:lnTo>
                  <a:pt x="69220" y="34250"/>
                </a:lnTo>
                <a:lnTo>
                  <a:pt x="69240" y="34210"/>
                </a:lnTo>
                <a:lnTo>
                  <a:pt x="69280" y="34170"/>
                </a:lnTo>
                <a:lnTo>
                  <a:pt x="69360" y="34120"/>
                </a:lnTo>
                <a:lnTo>
                  <a:pt x="69400" y="34090"/>
                </a:lnTo>
                <a:lnTo>
                  <a:pt x="69420" y="34060"/>
                </a:lnTo>
                <a:lnTo>
                  <a:pt x="69420" y="34030"/>
                </a:lnTo>
                <a:lnTo>
                  <a:pt x="69400" y="34000"/>
                </a:lnTo>
                <a:lnTo>
                  <a:pt x="69340" y="33960"/>
                </a:lnTo>
                <a:lnTo>
                  <a:pt x="69210" y="33930"/>
                </a:lnTo>
                <a:lnTo>
                  <a:pt x="69140" y="33930"/>
                </a:lnTo>
                <a:lnTo>
                  <a:pt x="69080" y="33940"/>
                </a:lnTo>
                <a:lnTo>
                  <a:pt x="69020" y="33970"/>
                </a:lnTo>
                <a:lnTo>
                  <a:pt x="68990" y="33990"/>
                </a:lnTo>
                <a:lnTo>
                  <a:pt x="68950" y="33960"/>
                </a:lnTo>
                <a:lnTo>
                  <a:pt x="68910" y="33940"/>
                </a:lnTo>
                <a:lnTo>
                  <a:pt x="68710" y="33680"/>
                </a:lnTo>
                <a:lnTo>
                  <a:pt x="68680" y="33530"/>
                </a:lnTo>
                <a:lnTo>
                  <a:pt x="68680" y="33410"/>
                </a:lnTo>
                <a:lnTo>
                  <a:pt x="68710" y="33230"/>
                </a:lnTo>
                <a:lnTo>
                  <a:pt x="68740" y="33120"/>
                </a:lnTo>
                <a:lnTo>
                  <a:pt x="68780" y="33020"/>
                </a:lnTo>
                <a:lnTo>
                  <a:pt x="68800" y="32960"/>
                </a:lnTo>
                <a:lnTo>
                  <a:pt x="68810" y="32850"/>
                </a:lnTo>
                <a:lnTo>
                  <a:pt x="68810" y="32810"/>
                </a:lnTo>
                <a:lnTo>
                  <a:pt x="68800" y="32760"/>
                </a:lnTo>
                <a:lnTo>
                  <a:pt x="68770" y="32670"/>
                </a:lnTo>
                <a:lnTo>
                  <a:pt x="68750" y="32610"/>
                </a:lnTo>
                <a:lnTo>
                  <a:pt x="68650" y="32470"/>
                </a:lnTo>
                <a:lnTo>
                  <a:pt x="68480" y="32370"/>
                </a:lnTo>
                <a:lnTo>
                  <a:pt x="68510" y="32130"/>
                </a:lnTo>
                <a:lnTo>
                  <a:pt x="68510" y="31830"/>
                </a:lnTo>
                <a:lnTo>
                  <a:pt x="68490" y="31680"/>
                </a:lnTo>
                <a:lnTo>
                  <a:pt x="68450" y="31540"/>
                </a:lnTo>
                <a:lnTo>
                  <a:pt x="68380" y="31390"/>
                </a:lnTo>
                <a:lnTo>
                  <a:pt x="68340" y="31300"/>
                </a:lnTo>
                <a:lnTo>
                  <a:pt x="68340" y="31230"/>
                </a:lnTo>
                <a:lnTo>
                  <a:pt x="68340" y="31150"/>
                </a:lnTo>
                <a:lnTo>
                  <a:pt x="68330" y="31070"/>
                </a:lnTo>
                <a:lnTo>
                  <a:pt x="68300" y="30980"/>
                </a:lnTo>
                <a:lnTo>
                  <a:pt x="68220" y="30880"/>
                </a:lnTo>
                <a:lnTo>
                  <a:pt x="68520" y="30350"/>
                </a:lnTo>
                <a:lnTo>
                  <a:pt x="68560" y="30250"/>
                </a:lnTo>
                <a:lnTo>
                  <a:pt x="68710" y="29820"/>
                </a:lnTo>
                <a:lnTo>
                  <a:pt x="68930" y="29920"/>
                </a:lnTo>
                <a:lnTo>
                  <a:pt x="69110" y="30040"/>
                </a:lnTo>
                <a:lnTo>
                  <a:pt x="69240" y="30100"/>
                </a:lnTo>
                <a:lnTo>
                  <a:pt x="69340" y="30130"/>
                </a:lnTo>
                <a:lnTo>
                  <a:pt x="69620" y="30180"/>
                </a:lnTo>
                <a:lnTo>
                  <a:pt x="69980" y="30300"/>
                </a:lnTo>
                <a:lnTo>
                  <a:pt x="70040" y="30300"/>
                </a:lnTo>
                <a:lnTo>
                  <a:pt x="70130" y="30290"/>
                </a:lnTo>
                <a:lnTo>
                  <a:pt x="70200" y="30260"/>
                </a:lnTo>
                <a:lnTo>
                  <a:pt x="70270" y="30230"/>
                </a:lnTo>
                <a:lnTo>
                  <a:pt x="70700" y="30160"/>
                </a:lnTo>
                <a:lnTo>
                  <a:pt x="70800" y="30160"/>
                </a:lnTo>
                <a:lnTo>
                  <a:pt x="70890" y="30180"/>
                </a:lnTo>
                <a:lnTo>
                  <a:pt x="70940" y="30200"/>
                </a:lnTo>
                <a:lnTo>
                  <a:pt x="71130" y="30250"/>
                </a:lnTo>
                <a:lnTo>
                  <a:pt x="71380" y="29940"/>
                </a:lnTo>
                <a:lnTo>
                  <a:pt x="71440" y="29910"/>
                </a:lnTo>
                <a:lnTo>
                  <a:pt x="71500" y="29880"/>
                </a:lnTo>
                <a:lnTo>
                  <a:pt x="71530" y="29900"/>
                </a:lnTo>
                <a:lnTo>
                  <a:pt x="71560" y="29930"/>
                </a:lnTo>
                <a:lnTo>
                  <a:pt x="71610" y="30030"/>
                </a:lnTo>
                <a:lnTo>
                  <a:pt x="71670" y="29990"/>
                </a:lnTo>
                <a:lnTo>
                  <a:pt x="71710" y="29930"/>
                </a:lnTo>
                <a:lnTo>
                  <a:pt x="71770" y="29770"/>
                </a:lnTo>
                <a:lnTo>
                  <a:pt x="71820" y="29500"/>
                </a:lnTo>
                <a:lnTo>
                  <a:pt x="71850" y="29410"/>
                </a:lnTo>
                <a:lnTo>
                  <a:pt x="71890" y="29360"/>
                </a:lnTo>
                <a:lnTo>
                  <a:pt x="72020" y="29180"/>
                </a:lnTo>
                <a:lnTo>
                  <a:pt x="72020" y="28900"/>
                </a:lnTo>
                <a:lnTo>
                  <a:pt x="72060" y="28780"/>
                </a:lnTo>
                <a:lnTo>
                  <a:pt x="72130" y="28650"/>
                </a:lnTo>
                <a:lnTo>
                  <a:pt x="72220" y="28520"/>
                </a:lnTo>
                <a:lnTo>
                  <a:pt x="72390" y="28400"/>
                </a:lnTo>
                <a:lnTo>
                  <a:pt x="73140" y="28110"/>
                </a:lnTo>
                <a:lnTo>
                  <a:pt x="73220" y="28100"/>
                </a:lnTo>
                <a:lnTo>
                  <a:pt x="73320" y="28180"/>
                </a:lnTo>
                <a:lnTo>
                  <a:pt x="73430" y="28210"/>
                </a:lnTo>
                <a:lnTo>
                  <a:pt x="73700" y="28180"/>
                </a:lnTo>
                <a:lnTo>
                  <a:pt x="73760" y="28140"/>
                </a:lnTo>
                <a:lnTo>
                  <a:pt x="73820" y="27930"/>
                </a:lnTo>
                <a:lnTo>
                  <a:pt x="73840" y="27870"/>
                </a:lnTo>
                <a:lnTo>
                  <a:pt x="73870" y="27840"/>
                </a:lnTo>
                <a:lnTo>
                  <a:pt x="74020" y="27770"/>
                </a:lnTo>
                <a:lnTo>
                  <a:pt x="74060" y="27720"/>
                </a:lnTo>
                <a:lnTo>
                  <a:pt x="74100" y="27640"/>
                </a:lnTo>
                <a:lnTo>
                  <a:pt x="74150" y="27610"/>
                </a:lnTo>
                <a:lnTo>
                  <a:pt x="74290" y="27560"/>
                </a:lnTo>
                <a:lnTo>
                  <a:pt x="74370" y="27530"/>
                </a:lnTo>
                <a:lnTo>
                  <a:pt x="74500" y="27430"/>
                </a:lnTo>
                <a:lnTo>
                  <a:pt x="74560" y="27380"/>
                </a:lnTo>
                <a:lnTo>
                  <a:pt x="74610" y="27320"/>
                </a:lnTo>
                <a:lnTo>
                  <a:pt x="74650" y="27250"/>
                </a:lnTo>
                <a:lnTo>
                  <a:pt x="74700" y="27310"/>
                </a:lnTo>
                <a:lnTo>
                  <a:pt x="74780" y="27410"/>
                </a:lnTo>
                <a:lnTo>
                  <a:pt x="74830" y="27510"/>
                </a:lnTo>
                <a:lnTo>
                  <a:pt x="74820" y="27660"/>
                </a:lnTo>
                <a:lnTo>
                  <a:pt x="74760" y="27780"/>
                </a:lnTo>
                <a:lnTo>
                  <a:pt x="74460" y="28050"/>
                </a:lnTo>
                <a:lnTo>
                  <a:pt x="74260" y="28300"/>
                </a:lnTo>
                <a:lnTo>
                  <a:pt x="74250" y="28510"/>
                </a:lnTo>
                <a:lnTo>
                  <a:pt x="74360" y="28700"/>
                </a:lnTo>
                <a:lnTo>
                  <a:pt x="74710" y="29110"/>
                </a:lnTo>
                <a:lnTo>
                  <a:pt x="74910" y="29270"/>
                </a:lnTo>
                <a:lnTo>
                  <a:pt x="74930" y="29370"/>
                </a:lnTo>
                <a:lnTo>
                  <a:pt x="74880" y="29520"/>
                </a:lnTo>
                <a:lnTo>
                  <a:pt x="74720" y="29770"/>
                </a:lnTo>
                <a:lnTo>
                  <a:pt x="74280" y="30070"/>
                </a:lnTo>
                <a:lnTo>
                  <a:pt x="74120" y="30280"/>
                </a:lnTo>
                <a:lnTo>
                  <a:pt x="74110" y="30620"/>
                </a:lnTo>
                <a:lnTo>
                  <a:pt x="74140" y="30690"/>
                </a:lnTo>
                <a:lnTo>
                  <a:pt x="74130" y="30770"/>
                </a:lnTo>
                <a:lnTo>
                  <a:pt x="74090" y="30830"/>
                </a:lnTo>
                <a:lnTo>
                  <a:pt x="74020" y="30880"/>
                </a:lnTo>
                <a:lnTo>
                  <a:pt x="73970" y="30960"/>
                </a:lnTo>
                <a:lnTo>
                  <a:pt x="73910" y="31140"/>
                </a:lnTo>
                <a:lnTo>
                  <a:pt x="73870" y="31220"/>
                </a:lnTo>
                <a:lnTo>
                  <a:pt x="73810" y="31270"/>
                </a:lnTo>
                <a:lnTo>
                  <a:pt x="73720" y="31310"/>
                </a:lnTo>
                <a:lnTo>
                  <a:pt x="72960" y="31620"/>
                </a:lnTo>
                <a:lnTo>
                  <a:pt x="72730" y="31790"/>
                </a:lnTo>
                <a:lnTo>
                  <a:pt x="72620" y="32030"/>
                </a:lnTo>
                <a:lnTo>
                  <a:pt x="72520" y="32290"/>
                </a:lnTo>
                <a:lnTo>
                  <a:pt x="72190" y="32770"/>
                </a:lnTo>
                <a:lnTo>
                  <a:pt x="72100" y="32860"/>
                </a:lnTo>
                <a:lnTo>
                  <a:pt x="71860" y="32980"/>
                </a:lnTo>
                <a:lnTo>
                  <a:pt x="71410" y="33350"/>
                </a:lnTo>
                <a:lnTo>
                  <a:pt x="71350" y="33440"/>
                </a:lnTo>
                <a:lnTo>
                  <a:pt x="71340" y="33550"/>
                </a:lnTo>
                <a:lnTo>
                  <a:pt x="71390" y="33730"/>
                </a:lnTo>
                <a:lnTo>
                  <a:pt x="71410" y="33880"/>
                </a:lnTo>
                <a:lnTo>
                  <a:pt x="71390" y="34070"/>
                </a:lnTo>
                <a:lnTo>
                  <a:pt x="71320" y="34230"/>
                </a:lnTo>
                <a:lnTo>
                  <a:pt x="71210" y="34280"/>
                </a:lnTo>
                <a:lnTo>
                  <a:pt x="70950" y="34240"/>
                </a:lnTo>
                <a:lnTo>
                  <a:pt x="70820" y="34240"/>
                </a:lnTo>
                <a:lnTo>
                  <a:pt x="70800" y="34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