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Khost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Afghanistan • State Map | Fully Editable Vector Shape</a:t>
            </a:r>
          </a:p>
        </p:txBody>
      </p:sp>
      <p:sp>
        <p:nvSpPr>
          <p:cNvPr id="101" name="Khost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64570" y="40450"/>
                </a:moveTo>
                <a:lnTo>
                  <a:pt x="64670" y="40470"/>
                </a:lnTo>
                <a:lnTo>
                  <a:pt x="65010" y="40610"/>
                </a:lnTo>
                <a:lnTo>
                  <a:pt x="65280" y="40560"/>
                </a:lnTo>
                <a:lnTo>
                  <a:pt x="65340" y="40650"/>
                </a:lnTo>
                <a:lnTo>
                  <a:pt x="65390" y="40950"/>
                </a:lnTo>
                <a:lnTo>
                  <a:pt x="65430" y="41060"/>
                </a:lnTo>
                <a:lnTo>
                  <a:pt x="65460" y="41100"/>
                </a:lnTo>
                <a:lnTo>
                  <a:pt x="65520" y="41150"/>
                </a:lnTo>
                <a:lnTo>
                  <a:pt x="65620" y="41200"/>
                </a:lnTo>
                <a:lnTo>
                  <a:pt x="65670" y="41240"/>
                </a:lnTo>
                <a:lnTo>
                  <a:pt x="65690" y="41290"/>
                </a:lnTo>
                <a:lnTo>
                  <a:pt x="65690" y="41470"/>
                </a:lnTo>
                <a:lnTo>
                  <a:pt x="65560" y="41950"/>
                </a:lnTo>
                <a:lnTo>
                  <a:pt x="65550" y="42090"/>
                </a:lnTo>
                <a:lnTo>
                  <a:pt x="65570" y="42240"/>
                </a:lnTo>
                <a:lnTo>
                  <a:pt x="65630" y="42370"/>
                </a:lnTo>
                <a:lnTo>
                  <a:pt x="65710" y="42490"/>
                </a:lnTo>
                <a:lnTo>
                  <a:pt x="65760" y="42520"/>
                </a:lnTo>
                <a:lnTo>
                  <a:pt x="65940" y="42580"/>
                </a:lnTo>
                <a:lnTo>
                  <a:pt x="65990" y="42620"/>
                </a:lnTo>
                <a:lnTo>
                  <a:pt x="66030" y="42740"/>
                </a:lnTo>
                <a:lnTo>
                  <a:pt x="66060" y="42800"/>
                </a:lnTo>
                <a:lnTo>
                  <a:pt x="66400" y="43170"/>
                </a:lnTo>
                <a:lnTo>
                  <a:pt x="66500" y="43410"/>
                </a:lnTo>
                <a:lnTo>
                  <a:pt x="66450" y="43660"/>
                </a:lnTo>
                <a:lnTo>
                  <a:pt x="65380" y="44560"/>
                </a:lnTo>
                <a:lnTo>
                  <a:pt x="65260" y="44630"/>
                </a:lnTo>
                <a:lnTo>
                  <a:pt x="65120" y="44620"/>
                </a:lnTo>
                <a:lnTo>
                  <a:pt x="64970" y="44570"/>
                </a:lnTo>
                <a:lnTo>
                  <a:pt x="64900" y="44600"/>
                </a:lnTo>
                <a:lnTo>
                  <a:pt x="64690" y="45000"/>
                </a:lnTo>
                <a:lnTo>
                  <a:pt x="64640" y="45070"/>
                </a:lnTo>
                <a:lnTo>
                  <a:pt x="64560" y="45100"/>
                </a:lnTo>
                <a:lnTo>
                  <a:pt x="64380" y="45090"/>
                </a:lnTo>
                <a:lnTo>
                  <a:pt x="64310" y="45100"/>
                </a:lnTo>
                <a:lnTo>
                  <a:pt x="63840" y="45390"/>
                </a:lnTo>
                <a:lnTo>
                  <a:pt x="63580" y="45410"/>
                </a:lnTo>
                <a:lnTo>
                  <a:pt x="63150" y="45200"/>
                </a:lnTo>
                <a:lnTo>
                  <a:pt x="62910" y="45240"/>
                </a:lnTo>
                <a:lnTo>
                  <a:pt x="62610" y="45450"/>
                </a:lnTo>
                <a:lnTo>
                  <a:pt x="62500" y="45480"/>
                </a:lnTo>
                <a:lnTo>
                  <a:pt x="62440" y="45470"/>
                </a:lnTo>
                <a:lnTo>
                  <a:pt x="62390" y="45450"/>
                </a:lnTo>
                <a:lnTo>
                  <a:pt x="62330" y="45430"/>
                </a:lnTo>
                <a:lnTo>
                  <a:pt x="62120" y="45470"/>
                </a:lnTo>
                <a:lnTo>
                  <a:pt x="61990" y="45460"/>
                </a:lnTo>
                <a:lnTo>
                  <a:pt x="61740" y="45500"/>
                </a:lnTo>
                <a:lnTo>
                  <a:pt x="61530" y="45630"/>
                </a:lnTo>
                <a:lnTo>
                  <a:pt x="61360" y="45850"/>
                </a:lnTo>
                <a:lnTo>
                  <a:pt x="61300" y="45980"/>
                </a:lnTo>
                <a:lnTo>
                  <a:pt x="60700" y="45760"/>
                </a:lnTo>
                <a:lnTo>
                  <a:pt x="60460" y="45740"/>
                </a:lnTo>
                <a:lnTo>
                  <a:pt x="60430" y="45550"/>
                </a:lnTo>
                <a:lnTo>
                  <a:pt x="60620" y="45340"/>
                </a:lnTo>
                <a:lnTo>
                  <a:pt x="60810" y="45070"/>
                </a:lnTo>
                <a:lnTo>
                  <a:pt x="60820" y="45000"/>
                </a:lnTo>
                <a:lnTo>
                  <a:pt x="60830" y="44920"/>
                </a:lnTo>
                <a:lnTo>
                  <a:pt x="60800" y="44750"/>
                </a:lnTo>
                <a:lnTo>
                  <a:pt x="60780" y="44670"/>
                </a:lnTo>
                <a:lnTo>
                  <a:pt x="60750" y="44610"/>
                </a:lnTo>
                <a:lnTo>
                  <a:pt x="60740" y="44590"/>
                </a:lnTo>
                <a:lnTo>
                  <a:pt x="60750" y="44510"/>
                </a:lnTo>
                <a:lnTo>
                  <a:pt x="60810" y="44220"/>
                </a:lnTo>
                <a:lnTo>
                  <a:pt x="60850" y="44060"/>
                </a:lnTo>
                <a:lnTo>
                  <a:pt x="60870" y="44030"/>
                </a:lnTo>
                <a:lnTo>
                  <a:pt x="60950" y="43930"/>
                </a:lnTo>
                <a:lnTo>
                  <a:pt x="61060" y="43800"/>
                </a:lnTo>
                <a:lnTo>
                  <a:pt x="61090" y="43700"/>
                </a:lnTo>
                <a:lnTo>
                  <a:pt x="61110" y="43620"/>
                </a:lnTo>
                <a:lnTo>
                  <a:pt x="61140" y="43570"/>
                </a:lnTo>
                <a:lnTo>
                  <a:pt x="61480" y="43260"/>
                </a:lnTo>
                <a:lnTo>
                  <a:pt x="61620" y="43180"/>
                </a:lnTo>
                <a:lnTo>
                  <a:pt x="61660" y="43130"/>
                </a:lnTo>
                <a:lnTo>
                  <a:pt x="61730" y="43030"/>
                </a:lnTo>
                <a:lnTo>
                  <a:pt x="61760" y="42940"/>
                </a:lnTo>
                <a:lnTo>
                  <a:pt x="61910" y="42460"/>
                </a:lnTo>
                <a:lnTo>
                  <a:pt x="61800" y="42350"/>
                </a:lnTo>
                <a:lnTo>
                  <a:pt x="61800" y="42250"/>
                </a:lnTo>
                <a:lnTo>
                  <a:pt x="61830" y="42160"/>
                </a:lnTo>
                <a:lnTo>
                  <a:pt x="61930" y="41970"/>
                </a:lnTo>
                <a:lnTo>
                  <a:pt x="61970" y="41870"/>
                </a:lnTo>
                <a:lnTo>
                  <a:pt x="62160" y="41710"/>
                </a:lnTo>
                <a:lnTo>
                  <a:pt x="62260" y="41650"/>
                </a:lnTo>
                <a:lnTo>
                  <a:pt x="62350" y="41600"/>
                </a:lnTo>
                <a:lnTo>
                  <a:pt x="62740" y="41490"/>
                </a:lnTo>
                <a:lnTo>
                  <a:pt x="63180" y="41440"/>
                </a:lnTo>
                <a:lnTo>
                  <a:pt x="63190" y="41450"/>
                </a:lnTo>
                <a:lnTo>
                  <a:pt x="63200" y="41450"/>
                </a:lnTo>
                <a:lnTo>
                  <a:pt x="63310" y="41530"/>
                </a:lnTo>
                <a:lnTo>
                  <a:pt x="63500" y="41240"/>
                </a:lnTo>
                <a:lnTo>
                  <a:pt x="63530" y="41210"/>
                </a:lnTo>
                <a:lnTo>
                  <a:pt x="63590" y="41170"/>
                </a:lnTo>
                <a:lnTo>
                  <a:pt x="63640" y="41170"/>
                </a:lnTo>
                <a:lnTo>
                  <a:pt x="63790" y="41110"/>
                </a:lnTo>
                <a:lnTo>
                  <a:pt x="63890" y="41050"/>
                </a:lnTo>
                <a:lnTo>
                  <a:pt x="64040" y="40980"/>
                </a:lnTo>
                <a:lnTo>
                  <a:pt x="64220" y="40870"/>
                </a:lnTo>
                <a:lnTo>
                  <a:pt x="64380" y="40820"/>
                </a:lnTo>
                <a:lnTo>
                  <a:pt x="64420" y="40790"/>
                </a:lnTo>
                <a:lnTo>
                  <a:pt x="64520" y="40680"/>
                </a:lnTo>
                <a:lnTo>
                  <a:pt x="64550" y="40620"/>
                </a:lnTo>
                <a:lnTo>
                  <a:pt x="64570" y="40560"/>
                </a:lnTo>
                <a:lnTo>
                  <a:pt x="64570" y="40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