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Kapisa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Kapisa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0070" y="29590"/>
                </a:moveTo>
                <a:lnTo>
                  <a:pt x="60170" y="29530"/>
                </a:lnTo>
                <a:lnTo>
                  <a:pt x="60220" y="29430"/>
                </a:lnTo>
                <a:lnTo>
                  <a:pt x="60310" y="29460"/>
                </a:lnTo>
                <a:lnTo>
                  <a:pt x="60400" y="29520"/>
                </a:lnTo>
                <a:lnTo>
                  <a:pt x="60730" y="29550"/>
                </a:lnTo>
                <a:lnTo>
                  <a:pt x="60990" y="29650"/>
                </a:lnTo>
                <a:lnTo>
                  <a:pt x="61120" y="29640"/>
                </a:lnTo>
                <a:lnTo>
                  <a:pt x="61250" y="29610"/>
                </a:lnTo>
                <a:lnTo>
                  <a:pt x="61340" y="29600"/>
                </a:lnTo>
                <a:lnTo>
                  <a:pt x="61460" y="29650"/>
                </a:lnTo>
                <a:lnTo>
                  <a:pt x="61770" y="29640"/>
                </a:lnTo>
                <a:lnTo>
                  <a:pt x="61840" y="29660"/>
                </a:lnTo>
                <a:lnTo>
                  <a:pt x="62280" y="29530"/>
                </a:lnTo>
                <a:lnTo>
                  <a:pt x="62560" y="29560"/>
                </a:lnTo>
                <a:lnTo>
                  <a:pt x="62760" y="29610"/>
                </a:lnTo>
                <a:lnTo>
                  <a:pt x="62880" y="29670"/>
                </a:lnTo>
                <a:lnTo>
                  <a:pt x="62960" y="29750"/>
                </a:lnTo>
                <a:lnTo>
                  <a:pt x="63170" y="30050"/>
                </a:lnTo>
                <a:lnTo>
                  <a:pt x="63310" y="30210"/>
                </a:lnTo>
                <a:lnTo>
                  <a:pt x="63410" y="30510"/>
                </a:lnTo>
                <a:lnTo>
                  <a:pt x="63630" y="30680"/>
                </a:lnTo>
                <a:lnTo>
                  <a:pt x="63660" y="30740"/>
                </a:lnTo>
                <a:lnTo>
                  <a:pt x="63700" y="30850"/>
                </a:lnTo>
                <a:lnTo>
                  <a:pt x="63720" y="30950"/>
                </a:lnTo>
                <a:lnTo>
                  <a:pt x="63770" y="31090"/>
                </a:lnTo>
                <a:lnTo>
                  <a:pt x="63960" y="31400"/>
                </a:lnTo>
                <a:lnTo>
                  <a:pt x="64010" y="31510"/>
                </a:lnTo>
                <a:lnTo>
                  <a:pt x="64060" y="31780"/>
                </a:lnTo>
                <a:lnTo>
                  <a:pt x="63940" y="31960"/>
                </a:lnTo>
                <a:lnTo>
                  <a:pt x="63810" y="32090"/>
                </a:lnTo>
                <a:lnTo>
                  <a:pt x="63750" y="32200"/>
                </a:lnTo>
                <a:lnTo>
                  <a:pt x="63740" y="32230"/>
                </a:lnTo>
                <a:lnTo>
                  <a:pt x="63690" y="32270"/>
                </a:lnTo>
                <a:lnTo>
                  <a:pt x="63610" y="32300"/>
                </a:lnTo>
                <a:lnTo>
                  <a:pt x="63310" y="32440"/>
                </a:lnTo>
                <a:lnTo>
                  <a:pt x="63200" y="32540"/>
                </a:lnTo>
                <a:lnTo>
                  <a:pt x="62920" y="33290"/>
                </a:lnTo>
                <a:lnTo>
                  <a:pt x="62890" y="33390"/>
                </a:lnTo>
                <a:lnTo>
                  <a:pt x="62860" y="33470"/>
                </a:lnTo>
                <a:lnTo>
                  <a:pt x="62820" y="33520"/>
                </a:lnTo>
                <a:lnTo>
                  <a:pt x="62640" y="33520"/>
                </a:lnTo>
                <a:lnTo>
                  <a:pt x="62310" y="33610"/>
                </a:lnTo>
                <a:lnTo>
                  <a:pt x="62240" y="33610"/>
                </a:lnTo>
                <a:lnTo>
                  <a:pt x="62100" y="33530"/>
                </a:lnTo>
                <a:lnTo>
                  <a:pt x="62150" y="33290"/>
                </a:lnTo>
                <a:lnTo>
                  <a:pt x="62160" y="33240"/>
                </a:lnTo>
                <a:lnTo>
                  <a:pt x="62160" y="33180"/>
                </a:lnTo>
                <a:lnTo>
                  <a:pt x="62100" y="33150"/>
                </a:lnTo>
                <a:lnTo>
                  <a:pt x="62060" y="33110"/>
                </a:lnTo>
                <a:lnTo>
                  <a:pt x="62020" y="33070"/>
                </a:lnTo>
                <a:lnTo>
                  <a:pt x="61980" y="33000"/>
                </a:lnTo>
                <a:lnTo>
                  <a:pt x="61940" y="32950"/>
                </a:lnTo>
                <a:lnTo>
                  <a:pt x="61910" y="32900"/>
                </a:lnTo>
                <a:lnTo>
                  <a:pt x="61870" y="32800"/>
                </a:lnTo>
                <a:lnTo>
                  <a:pt x="61850" y="32700"/>
                </a:lnTo>
                <a:lnTo>
                  <a:pt x="61840" y="32560"/>
                </a:lnTo>
                <a:lnTo>
                  <a:pt x="61870" y="32180"/>
                </a:lnTo>
                <a:lnTo>
                  <a:pt x="61860" y="32020"/>
                </a:lnTo>
                <a:lnTo>
                  <a:pt x="61890" y="31700"/>
                </a:lnTo>
                <a:lnTo>
                  <a:pt x="61850" y="31520"/>
                </a:lnTo>
                <a:lnTo>
                  <a:pt x="61650" y="31450"/>
                </a:lnTo>
                <a:lnTo>
                  <a:pt x="61370" y="31350"/>
                </a:lnTo>
                <a:lnTo>
                  <a:pt x="60990" y="31330"/>
                </a:lnTo>
                <a:lnTo>
                  <a:pt x="60810" y="31130"/>
                </a:lnTo>
                <a:lnTo>
                  <a:pt x="60690" y="30970"/>
                </a:lnTo>
                <a:lnTo>
                  <a:pt x="60600" y="30910"/>
                </a:lnTo>
                <a:lnTo>
                  <a:pt x="60500" y="30850"/>
                </a:lnTo>
                <a:lnTo>
                  <a:pt x="60330" y="30810"/>
                </a:lnTo>
                <a:lnTo>
                  <a:pt x="60160" y="30730"/>
                </a:lnTo>
                <a:lnTo>
                  <a:pt x="60060" y="30610"/>
                </a:lnTo>
                <a:lnTo>
                  <a:pt x="60040" y="30460"/>
                </a:lnTo>
                <a:lnTo>
                  <a:pt x="60050" y="30310"/>
                </a:lnTo>
                <a:lnTo>
                  <a:pt x="60100" y="29880"/>
                </a:lnTo>
                <a:lnTo>
                  <a:pt x="60070" y="29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