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Kandahar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Kandah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1410" y="49880"/>
                </a:moveTo>
                <a:lnTo>
                  <a:pt x="41610" y="49960"/>
                </a:lnTo>
                <a:lnTo>
                  <a:pt x="41660" y="49960"/>
                </a:lnTo>
                <a:lnTo>
                  <a:pt x="41740" y="49960"/>
                </a:lnTo>
                <a:lnTo>
                  <a:pt x="41790" y="49940"/>
                </a:lnTo>
                <a:lnTo>
                  <a:pt x="41820" y="49910"/>
                </a:lnTo>
                <a:lnTo>
                  <a:pt x="41960" y="49710"/>
                </a:lnTo>
                <a:lnTo>
                  <a:pt x="42030" y="49530"/>
                </a:lnTo>
                <a:lnTo>
                  <a:pt x="42060" y="49480"/>
                </a:lnTo>
                <a:lnTo>
                  <a:pt x="42100" y="49420"/>
                </a:lnTo>
                <a:lnTo>
                  <a:pt x="42130" y="49400"/>
                </a:lnTo>
                <a:lnTo>
                  <a:pt x="42150" y="49390"/>
                </a:lnTo>
                <a:lnTo>
                  <a:pt x="42170" y="49390"/>
                </a:lnTo>
                <a:lnTo>
                  <a:pt x="42200" y="49400"/>
                </a:lnTo>
                <a:lnTo>
                  <a:pt x="42220" y="49410"/>
                </a:lnTo>
                <a:lnTo>
                  <a:pt x="42250" y="49410"/>
                </a:lnTo>
                <a:lnTo>
                  <a:pt x="42310" y="49400"/>
                </a:lnTo>
                <a:lnTo>
                  <a:pt x="42360" y="49400"/>
                </a:lnTo>
                <a:lnTo>
                  <a:pt x="42380" y="49420"/>
                </a:lnTo>
                <a:lnTo>
                  <a:pt x="42400" y="49450"/>
                </a:lnTo>
                <a:lnTo>
                  <a:pt x="42430" y="49500"/>
                </a:lnTo>
                <a:lnTo>
                  <a:pt x="42440" y="49520"/>
                </a:lnTo>
                <a:lnTo>
                  <a:pt x="42460" y="49540"/>
                </a:lnTo>
                <a:lnTo>
                  <a:pt x="42530" y="49580"/>
                </a:lnTo>
                <a:lnTo>
                  <a:pt x="42580" y="49620"/>
                </a:lnTo>
                <a:lnTo>
                  <a:pt x="42600" y="49640"/>
                </a:lnTo>
                <a:lnTo>
                  <a:pt x="42660" y="49660"/>
                </a:lnTo>
                <a:lnTo>
                  <a:pt x="42710" y="49680"/>
                </a:lnTo>
                <a:lnTo>
                  <a:pt x="42740" y="49720"/>
                </a:lnTo>
                <a:lnTo>
                  <a:pt x="42750" y="49760"/>
                </a:lnTo>
                <a:lnTo>
                  <a:pt x="42750" y="49800"/>
                </a:lnTo>
                <a:lnTo>
                  <a:pt x="42720" y="49870"/>
                </a:lnTo>
                <a:lnTo>
                  <a:pt x="42720" y="49910"/>
                </a:lnTo>
                <a:lnTo>
                  <a:pt x="42730" y="50040"/>
                </a:lnTo>
                <a:lnTo>
                  <a:pt x="42730" y="50080"/>
                </a:lnTo>
                <a:lnTo>
                  <a:pt x="42720" y="50120"/>
                </a:lnTo>
                <a:lnTo>
                  <a:pt x="42650" y="50460"/>
                </a:lnTo>
                <a:lnTo>
                  <a:pt x="42640" y="50500"/>
                </a:lnTo>
                <a:lnTo>
                  <a:pt x="42580" y="50620"/>
                </a:lnTo>
                <a:lnTo>
                  <a:pt x="42490" y="50770"/>
                </a:lnTo>
                <a:lnTo>
                  <a:pt x="42470" y="50790"/>
                </a:lnTo>
                <a:lnTo>
                  <a:pt x="42410" y="50830"/>
                </a:lnTo>
                <a:lnTo>
                  <a:pt x="42180" y="50950"/>
                </a:lnTo>
                <a:lnTo>
                  <a:pt x="42110" y="51000"/>
                </a:lnTo>
                <a:lnTo>
                  <a:pt x="42070" y="51050"/>
                </a:lnTo>
                <a:lnTo>
                  <a:pt x="41980" y="51290"/>
                </a:lnTo>
                <a:lnTo>
                  <a:pt x="41950" y="51360"/>
                </a:lnTo>
                <a:lnTo>
                  <a:pt x="41870" y="51490"/>
                </a:lnTo>
                <a:lnTo>
                  <a:pt x="41770" y="51620"/>
                </a:lnTo>
                <a:lnTo>
                  <a:pt x="41630" y="51740"/>
                </a:lnTo>
                <a:lnTo>
                  <a:pt x="41470" y="51900"/>
                </a:lnTo>
                <a:lnTo>
                  <a:pt x="41440" y="51950"/>
                </a:lnTo>
                <a:lnTo>
                  <a:pt x="41400" y="52020"/>
                </a:lnTo>
                <a:lnTo>
                  <a:pt x="41380" y="52110"/>
                </a:lnTo>
                <a:lnTo>
                  <a:pt x="41380" y="52170"/>
                </a:lnTo>
                <a:lnTo>
                  <a:pt x="41390" y="52230"/>
                </a:lnTo>
                <a:lnTo>
                  <a:pt x="41420" y="52300"/>
                </a:lnTo>
                <a:lnTo>
                  <a:pt x="41430" y="52340"/>
                </a:lnTo>
                <a:lnTo>
                  <a:pt x="41440" y="52440"/>
                </a:lnTo>
                <a:lnTo>
                  <a:pt x="41450" y="52490"/>
                </a:lnTo>
                <a:lnTo>
                  <a:pt x="41460" y="52500"/>
                </a:lnTo>
                <a:lnTo>
                  <a:pt x="41460" y="52520"/>
                </a:lnTo>
                <a:lnTo>
                  <a:pt x="41470" y="52690"/>
                </a:lnTo>
                <a:lnTo>
                  <a:pt x="41500" y="52850"/>
                </a:lnTo>
                <a:lnTo>
                  <a:pt x="41490" y="52890"/>
                </a:lnTo>
                <a:lnTo>
                  <a:pt x="41480" y="52930"/>
                </a:lnTo>
                <a:lnTo>
                  <a:pt x="41390" y="53090"/>
                </a:lnTo>
                <a:lnTo>
                  <a:pt x="41310" y="53280"/>
                </a:lnTo>
                <a:lnTo>
                  <a:pt x="41310" y="53330"/>
                </a:lnTo>
                <a:lnTo>
                  <a:pt x="41320" y="53360"/>
                </a:lnTo>
                <a:lnTo>
                  <a:pt x="41340" y="53390"/>
                </a:lnTo>
                <a:lnTo>
                  <a:pt x="41410" y="53430"/>
                </a:lnTo>
                <a:lnTo>
                  <a:pt x="41470" y="53480"/>
                </a:lnTo>
                <a:lnTo>
                  <a:pt x="41510" y="53640"/>
                </a:lnTo>
                <a:lnTo>
                  <a:pt x="41520" y="53830"/>
                </a:lnTo>
                <a:lnTo>
                  <a:pt x="41500" y="53880"/>
                </a:lnTo>
                <a:lnTo>
                  <a:pt x="41430" y="54070"/>
                </a:lnTo>
                <a:lnTo>
                  <a:pt x="41290" y="54250"/>
                </a:lnTo>
                <a:lnTo>
                  <a:pt x="41240" y="54320"/>
                </a:lnTo>
                <a:lnTo>
                  <a:pt x="41210" y="54340"/>
                </a:lnTo>
                <a:lnTo>
                  <a:pt x="41180" y="54360"/>
                </a:lnTo>
                <a:lnTo>
                  <a:pt x="40940" y="54430"/>
                </a:lnTo>
                <a:lnTo>
                  <a:pt x="40790" y="54510"/>
                </a:lnTo>
                <a:lnTo>
                  <a:pt x="40700" y="54570"/>
                </a:lnTo>
                <a:lnTo>
                  <a:pt x="40490" y="54770"/>
                </a:lnTo>
                <a:lnTo>
                  <a:pt x="40500" y="54960"/>
                </a:lnTo>
                <a:lnTo>
                  <a:pt x="40510" y="55010"/>
                </a:lnTo>
                <a:lnTo>
                  <a:pt x="40550" y="55090"/>
                </a:lnTo>
                <a:lnTo>
                  <a:pt x="40580" y="55120"/>
                </a:lnTo>
                <a:lnTo>
                  <a:pt x="40600" y="55140"/>
                </a:lnTo>
                <a:lnTo>
                  <a:pt x="40800" y="55280"/>
                </a:lnTo>
                <a:lnTo>
                  <a:pt x="41310" y="55810"/>
                </a:lnTo>
                <a:lnTo>
                  <a:pt x="41330" y="55820"/>
                </a:lnTo>
                <a:lnTo>
                  <a:pt x="41370" y="55820"/>
                </a:lnTo>
                <a:lnTo>
                  <a:pt x="41620" y="55640"/>
                </a:lnTo>
                <a:lnTo>
                  <a:pt x="41770" y="55480"/>
                </a:lnTo>
                <a:lnTo>
                  <a:pt x="41850" y="55420"/>
                </a:lnTo>
                <a:lnTo>
                  <a:pt x="41970" y="55350"/>
                </a:lnTo>
                <a:lnTo>
                  <a:pt x="42090" y="55300"/>
                </a:lnTo>
                <a:lnTo>
                  <a:pt x="42220" y="55270"/>
                </a:lnTo>
                <a:lnTo>
                  <a:pt x="42250" y="55270"/>
                </a:lnTo>
                <a:lnTo>
                  <a:pt x="42280" y="55280"/>
                </a:lnTo>
                <a:lnTo>
                  <a:pt x="42300" y="55300"/>
                </a:lnTo>
                <a:lnTo>
                  <a:pt x="42370" y="55310"/>
                </a:lnTo>
                <a:lnTo>
                  <a:pt x="42460" y="55310"/>
                </a:lnTo>
                <a:lnTo>
                  <a:pt x="42740" y="55250"/>
                </a:lnTo>
                <a:lnTo>
                  <a:pt x="42810" y="55220"/>
                </a:lnTo>
                <a:lnTo>
                  <a:pt x="43620" y="54550"/>
                </a:lnTo>
                <a:lnTo>
                  <a:pt x="43690" y="54470"/>
                </a:lnTo>
                <a:lnTo>
                  <a:pt x="43720" y="54460"/>
                </a:lnTo>
                <a:lnTo>
                  <a:pt x="43740" y="54470"/>
                </a:lnTo>
                <a:lnTo>
                  <a:pt x="43790" y="54530"/>
                </a:lnTo>
                <a:lnTo>
                  <a:pt x="43810" y="54560"/>
                </a:lnTo>
                <a:lnTo>
                  <a:pt x="44110" y="54810"/>
                </a:lnTo>
                <a:lnTo>
                  <a:pt x="44210" y="54910"/>
                </a:lnTo>
                <a:lnTo>
                  <a:pt x="44490" y="55050"/>
                </a:lnTo>
                <a:lnTo>
                  <a:pt x="44740" y="55130"/>
                </a:lnTo>
                <a:lnTo>
                  <a:pt x="44800" y="55160"/>
                </a:lnTo>
                <a:lnTo>
                  <a:pt x="44850" y="55200"/>
                </a:lnTo>
                <a:lnTo>
                  <a:pt x="44900" y="55260"/>
                </a:lnTo>
                <a:lnTo>
                  <a:pt x="45020" y="55350"/>
                </a:lnTo>
                <a:lnTo>
                  <a:pt x="45160" y="55430"/>
                </a:lnTo>
                <a:lnTo>
                  <a:pt x="45260" y="55500"/>
                </a:lnTo>
                <a:lnTo>
                  <a:pt x="45320" y="55530"/>
                </a:lnTo>
                <a:lnTo>
                  <a:pt x="45370" y="55540"/>
                </a:lnTo>
                <a:lnTo>
                  <a:pt x="45400" y="55550"/>
                </a:lnTo>
                <a:lnTo>
                  <a:pt x="45570" y="55590"/>
                </a:lnTo>
                <a:lnTo>
                  <a:pt x="45860" y="55650"/>
                </a:lnTo>
                <a:lnTo>
                  <a:pt x="46000" y="55630"/>
                </a:lnTo>
                <a:lnTo>
                  <a:pt x="46450" y="55500"/>
                </a:lnTo>
                <a:lnTo>
                  <a:pt x="46580" y="55420"/>
                </a:lnTo>
                <a:lnTo>
                  <a:pt x="46850" y="55320"/>
                </a:lnTo>
                <a:lnTo>
                  <a:pt x="47020" y="55610"/>
                </a:lnTo>
                <a:lnTo>
                  <a:pt x="47090" y="55830"/>
                </a:lnTo>
                <a:lnTo>
                  <a:pt x="47110" y="55860"/>
                </a:lnTo>
                <a:lnTo>
                  <a:pt x="47120" y="55870"/>
                </a:lnTo>
                <a:lnTo>
                  <a:pt x="47220" y="55880"/>
                </a:lnTo>
                <a:lnTo>
                  <a:pt x="47260" y="55890"/>
                </a:lnTo>
                <a:lnTo>
                  <a:pt x="47300" y="55910"/>
                </a:lnTo>
                <a:lnTo>
                  <a:pt x="47320" y="55920"/>
                </a:lnTo>
                <a:lnTo>
                  <a:pt x="47330" y="55930"/>
                </a:lnTo>
                <a:lnTo>
                  <a:pt x="47420" y="56120"/>
                </a:lnTo>
                <a:lnTo>
                  <a:pt x="47460" y="56180"/>
                </a:lnTo>
                <a:lnTo>
                  <a:pt x="47510" y="56210"/>
                </a:lnTo>
                <a:lnTo>
                  <a:pt x="47580" y="56250"/>
                </a:lnTo>
                <a:lnTo>
                  <a:pt x="47630" y="56270"/>
                </a:lnTo>
                <a:lnTo>
                  <a:pt x="47650" y="56270"/>
                </a:lnTo>
                <a:lnTo>
                  <a:pt x="47660" y="56270"/>
                </a:lnTo>
                <a:lnTo>
                  <a:pt x="47680" y="56260"/>
                </a:lnTo>
                <a:lnTo>
                  <a:pt x="47700" y="56240"/>
                </a:lnTo>
                <a:lnTo>
                  <a:pt x="47730" y="56150"/>
                </a:lnTo>
                <a:lnTo>
                  <a:pt x="47750" y="56120"/>
                </a:lnTo>
                <a:lnTo>
                  <a:pt x="47780" y="56110"/>
                </a:lnTo>
                <a:lnTo>
                  <a:pt x="47880" y="56130"/>
                </a:lnTo>
                <a:lnTo>
                  <a:pt x="48160" y="56300"/>
                </a:lnTo>
                <a:lnTo>
                  <a:pt x="48290" y="56540"/>
                </a:lnTo>
                <a:lnTo>
                  <a:pt x="48320" y="56660"/>
                </a:lnTo>
                <a:lnTo>
                  <a:pt x="48310" y="56690"/>
                </a:lnTo>
                <a:lnTo>
                  <a:pt x="48260" y="56790"/>
                </a:lnTo>
                <a:lnTo>
                  <a:pt x="48240" y="56840"/>
                </a:lnTo>
                <a:lnTo>
                  <a:pt x="48240" y="56880"/>
                </a:lnTo>
                <a:lnTo>
                  <a:pt x="48250" y="56900"/>
                </a:lnTo>
                <a:lnTo>
                  <a:pt x="48290" y="56910"/>
                </a:lnTo>
                <a:lnTo>
                  <a:pt x="48320" y="56920"/>
                </a:lnTo>
                <a:lnTo>
                  <a:pt x="48360" y="56930"/>
                </a:lnTo>
                <a:lnTo>
                  <a:pt x="48390" y="56930"/>
                </a:lnTo>
                <a:lnTo>
                  <a:pt x="48420" y="56930"/>
                </a:lnTo>
                <a:lnTo>
                  <a:pt x="48620" y="56880"/>
                </a:lnTo>
                <a:lnTo>
                  <a:pt x="48660" y="56880"/>
                </a:lnTo>
                <a:lnTo>
                  <a:pt x="49090" y="56900"/>
                </a:lnTo>
                <a:lnTo>
                  <a:pt x="49190" y="56890"/>
                </a:lnTo>
                <a:lnTo>
                  <a:pt x="49290" y="56860"/>
                </a:lnTo>
                <a:lnTo>
                  <a:pt x="49630" y="56740"/>
                </a:lnTo>
                <a:lnTo>
                  <a:pt x="49770" y="56730"/>
                </a:lnTo>
                <a:lnTo>
                  <a:pt x="50010" y="56760"/>
                </a:lnTo>
                <a:lnTo>
                  <a:pt x="50060" y="56770"/>
                </a:lnTo>
                <a:lnTo>
                  <a:pt x="50380" y="56930"/>
                </a:lnTo>
                <a:lnTo>
                  <a:pt x="50240" y="57020"/>
                </a:lnTo>
                <a:lnTo>
                  <a:pt x="50050" y="57100"/>
                </a:lnTo>
                <a:lnTo>
                  <a:pt x="49860" y="57120"/>
                </a:lnTo>
                <a:lnTo>
                  <a:pt x="49450" y="57030"/>
                </a:lnTo>
                <a:lnTo>
                  <a:pt x="49250" y="57040"/>
                </a:lnTo>
                <a:lnTo>
                  <a:pt x="49170" y="57170"/>
                </a:lnTo>
                <a:lnTo>
                  <a:pt x="49210" y="57280"/>
                </a:lnTo>
                <a:lnTo>
                  <a:pt x="49310" y="57390"/>
                </a:lnTo>
                <a:lnTo>
                  <a:pt x="49390" y="57520"/>
                </a:lnTo>
                <a:lnTo>
                  <a:pt x="49430" y="57810"/>
                </a:lnTo>
                <a:lnTo>
                  <a:pt x="49520" y="57920"/>
                </a:lnTo>
                <a:lnTo>
                  <a:pt x="49640" y="58000"/>
                </a:lnTo>
                <a:lnTo>
                  <a:pt x="49770" y="58030"/>
                </a:lnTo>
                <a:lnTo>
                  <a:pt x="50290" y="57960"/>
                </a:lnTo>
                <a:lnTo>
                  <a:pt x="50520" y="58040"/>
                </a:lnTo>
                <a:lnTo>
                  <a:pt x="50550" y="58350"/>
                </a:lnTo>
                <a:lnTo>
                  <a:pt x="50480" y="58480"/>
                </a:lnTo>
                <a:lnTo>
                  <a:pt x="50390" y="58530"/>
                </a:lnTo>
                <a:lnTo>
                  <a:pt x="50130" y="58520"/>
                </a:lnTo>
                <a:lnTo>
                  <a:pt x="50030" y="58550"/>
                </a:lnTo>
                <a:lnTo>
                  <a:pt x="49940" y="58610"/>
                </a:lnTo>
                <a:lnTo>
                  <a:pt x="49860" y="58690"/>
                </a:lnTo>
                <a:lnTo>
                  <a:pt x="49460" y="58950"/>
                </a:lnTo>
                <a:lnTo>
                  <a:pt x="49340" y="58990"/>
                </a:lnTo>
                <a:lnTo>
                  <a:pt x="49000" y="59060"/>
                </a:lnTo>
                <a:lnTo>
                  <a:pt x="48770" y="59160"/>
                </a:lnTo>
                <a:lnTo>
                  <a:pt x="48400" y="59210"/>
                </a:lnTo>
                <a:lnTo>
                  <a:pt x="47960" y="59400"/>
                </a:lnTo>
                <a:lnTo>
                  <a:pt x="47840" y="59420"/>
                </a:lnTo>
                <a:lnTo>
                  <a:pt x="47440" y="59380"/>
                </a:lnTo>
                <a:lnTo>
                  <a:pt x="47110" y="59400"/>
                </a:lnTo>
                <a:lnTo>
                  <a:pt x="47010" y="59380"/>
                </a:lnTo>
                <a:lnTo>
                  <a:pt x="46880" y="59340"/>
                </a:lnTo>
                <a:lnTo>
                  <a:pt x="46650" y="59210"/>
                </a:lnTo>
                <a:lnTo>
                  <a:pt x="46520" y="59170"/>
                </a:lnTo>
                <a:lnTo>
                  <a:pt x="46400" y="59180"/>
                </a:lnTo>
                <a:lnTo>
                  <a:pt x="46150" y="59240"/>
                </a:lnTo>
                <a:lnTo>
                  <a:pt x="46020" y="59240"/>
                </a:lnTo>
                <a:lnTo>
                  <a:pt x="45880" y="59210"/>
                </a:lnTo>
                <a:lnTo>
                  <a:pt x="45800" y="59180"/>
                </a:lnTo>
                <a:lnTo>
                  <a:pt x="45750" y="59140"/>
                </a:lnTo>
                <a:lnTo>
                  <a:pt x="45750" y="59090"/>
                </a:lnTo>
                <a:lnTo>
                  <a:pt x="45770" y="59040"/>
                </a:lnTo>
                <a:lnTo>
                  <a:pt x="45810" y="59000"/>
                </a:lnTo>
                <a:lnTo>
                  <a:pt x="45820" y="58940"/>
                </a:lnTo>
                <a:lnTo>
                  <a:pt x="45810" y="58770"/>
                </a:lnTo>
                <a:lnTo>
                  <a:pt x="45760" y="58670"/>
                </a:lnTo>
                <a:lnTo>
                  <a:pt x="45670" y="58620"/>
                </a:lnTo>
                <a:lnTo>
                  <a:pt x="45300" y="58630"/>
                </a:lnTo>
                <a:lnTo>
                  <a:pt x="45060" y="58700"/>
                </a:lnTo>
                <a:lnTo>
                  <a:pt x="44640" y="58910"/>
                </a:lnTo>
                <a:lnTo>
                  <a:pt x="44450" y="59070"/>
                </a:lnTo>
                <a:lnTo>
                  <a:pt x="44300" y="59240"/>
                </a:lnTo>
                <a:lnTo>
                  <a:pt x="44140" y="59370"/>
                </a:lnTo>
                <a:lnTo>
                  <a:pt x="43900" y="59400"/>
                </a:lnTo>
                <a:lnTo>
                  <a:pt x="43740" y="59510"/>
                </a:lnTo>
                <a:lnTo>
                  <a:pt x="43530" y="60340"/>
                </a:lnTo>
                <a:lnTo>
                  <a:pt x="43410" y="60510"/>
                </a:lnTo>
                <a:lnTo>
                  <a:pt x="42820" y="61120"/>
                </a:lnTo>
                <a:lnTo>
                  <a:pt x="42680" y="61180"/>
                </a:lnTo>
                <a:lnTo>
                  <a:pt x="41820" y="61360"/>
                </a:lnTo>
                <a:lnTo>
                  <a:pt x="41710" y="61410"/>
                </a:lnTo>
                <a:lnTo>
                  <a:pt x="41660" y="61520"/>
                </a:lnTo>
                <a:lnTo>
                  <a:pt x="41040" y="63880"/>
                </a:lnTo>
                <a:lnTo>
                  <a:pt x="41020" y="64200"/>
                </a:lnTo>
                <a:lnTo>
                  <a:pt x="41120" y="64490"/>
                </a:lnTo>
                <a:lnTo>
                  <a:pt x="41280" y="64690"/>
                </a:lnTo>
                <a:lnTo>
                  <a:pt x="41330" y="64780"/>
                </a:lnTo>
                <a:lnTo>
                  <a:pt x="41360" y="64930"/>
                </a:lnTo>
                <a:lnTo>
                  <a:pt x="41380" y="65080"/>
                </a:lnTo>
                <a:lnTo>
                  <a:pt x="41260" y="66050"/>
                </a:lnTo>
                <a:lnTo>
                  <a:pt x="41270" y="66490"/>
                </a:lnTo>
                <a:lnTo>
                  <a:pt x="41240" y="66630"/>
                </a:lnTo>
                <a:lnTo>
                  <a:pt x="40840" y="67460"/>
                </a:lnTo>
                <a:lnTo>
                  <a:pt x="40740" y="67740"/>
                </a:lnTo>
                <a:lnTo>
                  <a:pt x="40730" y="67850"/>
                </a:lnTo>
                <a:lnTo>
                  <a:pt x="40770" y="67950"/>
                </a:lnTo>
                <a:lnTo>
                  <a:pt x="40990" y="68110"/>
                </a:lnTo>
                <a:lnTo>
                  <a:pt x="41250" y="68370"/>
                </a:lnTo>
                <a:lnTo>
                  <a:pt x="41440" y="68520"/>
                </a:lnTo>
                <a:lnTo>
                  <a:pt x="41490" y="68590"/>
                </a:lnTo>
                <a:lnTo>
                  <a:pt x="41470" y="68620"/>
                </a:lnTo>
                <a:lnTo>
                  <a:pt x="41420" y="68640"/>
                </a:lnTo>
                <a:lnTo>
                  <a:pt x="41380" y="68660"/>
                </a:lnTo>
                <a:lnTo>
                  <a:pt x="41250" y="68890"/>
                </a:lnTo>
                <a:lnTo>
                  <a:pt x="41080" y="69110"/>
                </a:lnTo>
                <a:lnTo>
                  <a:pt x="40580" y="69470"/>
                </a:lnTo>
                <a:lnTo>
                  <a:pt x="40040" y="69630"/>
                </a:lnTo>
                <a:lnTo>
                  <a:pt x="39680" y="69740"/>
                </a:lnTo>
                <a:lnTo>
                  <a:pt x="39310" y="69850"/>
                </a:lnTo>
                <a:lnTo>
                  <a:pt x="38940" y="69950"/>
                </a:lnTo>
                <a:lnTo>
                  <a:pt x="38580" y="70060"/>
                </a:lnTo>
                <a:lnTo>
                  <a:pt x="38210" y="70170"/>
                </a:lnTo>
                <a:lnTo>
                  <a:pt x="37840" y="70280"/>
                </a:lnTo>
                <a:lnTo>
                  <a:pt x="37480" y="70380"/>
                </a:lnTo>
                <a:lnTo>
                  <a:pt x="37110" y="70490"/>
                </a:lnTo>
                <a:lnTo>
                  <a:pt x="36740" y="70600"/>
                </a:lnTo>
                <a:lnTo>
                  <a:pt x="36380" y="70710"/>
                </a:lnTo>
                <a:lnTo>
                  <a:pt x="36010" y="70810"/>
                </a:lnTo>
                <a:lnTo>
                  <a:pt x="35640" y="70920"/>
                </a:lnTo>
                <a:lnTo>
                  <a:pt x="35280" y="71030"/>
                </a:lnTo>
                <a:lnTo>
                  <a:pt x="34910" y="71140"/>
                </a:lnTo>
                <a:lnTo>
                  <a:pt x="34550" y="71240"/>
                </a:lnTo>
                <a:lnTo>
                  <a:pt x="34180" y="71350"/>
                </a:lnTo>
                <a:lnTo>
                  <a:pt x="33260" y="71620"/>
                </a:lnTo>
                <a:lnTo>
                  <a:pt x="32950" y="71610"/>
                </a:lnTo>
                <a:lnTo>
                  <a:pt x="31900" y="71420"/>
                </a:lnTo>
                <a:lnTo>
                  <a:pt x="31040" y="71410"/>
                </a:lnTo>
                <a:lnTo>
                  <a:pt x="29870" y="71400"/>
                </a:lnTo>
                <a:lnTo>
                  <a:pt x="29880" y="71360"/>
                </a:lnTo>
                <a:lnTo>
                  <a:pt x="30700" y="66650"/>
                </a:lnTo>
                <a:lnTo>
                  <a:pt x="30890" y="65240"/>
                </a:lnTo>
                <a:lnTo>
                  <a:pt x="30970" y="62870"/>
                </a:lnTo>
                <a:lnTo>
                  <a:pt x="31260" y="59220"/>
                </a:lnTo>
                <a:lnTo>
                  <a:pt x="31280" y="58960"/>
                </a:lnTo>
                <a:lnTo>
                  <a:pt x="31370" y="57810"/>
                </a:lnTo>
                <a:lnTo>
                  <a:pt x="31450" y="57390"/>
                </a:lnTo>
                <a:lnTo>
                  <a:pt x="31640" y="56670"/>
                </a:lnTo>
                <a:lnTo>
                  <a:pt x="31740" y="56440"/>
                </a:lnTo>
                <a:lnTo>
                  <a:pt x="31750" y="56400"/>
                </a:lnTo>
                <a:lnTo>
                  <a:pt x="31850" y="55750"/>
                </a:lnTo>
                <a:lnTo>
                  <a:pt x="31900" y="55650"/>
                </a:lnTo>
                <a:lnTo>
                  <a:pt x="31900" y="55640"/>
                </a:lnTo>
                <a:lnTo>
                  <a:pt x="31890" y="55620"/>
                </a:lnTo>
                <a:lnTo>
                  <a:pt x="31850" y="55600"/>
                </a:lnTo>
                <a:lnTo>
                  <a:pt x="31800" y="55560"/>
                </a:lnTo>
                <a:lnTo>
                  <a:pt x="31740" y="55500"/>
                </a:lnTo>
                <a:lnTo>
                  <a:pt x="31720" y="55450"/>
                </a:lnTo>
                <a:lnTo>
                  <a:pt x="31730" y="55370"/>
                </a:lnTo>
                <a:lnTo>
                  <a:pt x="31850" y="54740"/>
                </a:lnTo>
                <a:lnTo>
                  <a:pt x="31870" y="54690"/>
                </a:lnTo>
                <a:lnTo>
                  <a:pt x="31880" y="54650"/>
                </a:lnTo>
                <a:lnTo>
                  <a:pt x="31900" y="54630"/>
                </a:lnTo>
                <a:lnTo>
                  <a:pt x="32010" y="54540"/>
                </a:lnTo>
                <a:lnTo>
                  <a:pt x="32060" y="54480"/>
                </a:lnTo>
                <a:lnTo>
                  <a:pt x="32340" y="54210"/>
                </a:lnTo>
                <a:lnTo>
                  <a:pt x="32440" y="54100"/>
                </a:lnTo>
                <a:lnTo>
                  <a:pt x="32470" y="54030"/>
                </a:lnTo>
                <a:lnTo>
                  <a:pt x="32530" y="53760"/>
                </a:lnTo>
                <a:lnTo>
                  <a:pt x="32530" y="53510"/>
                </a:lnTo>
                <a:lnTo>
                  <a:pt x="32580" y="53380"/>
                </a:lnTo>
                <a:lnTo>
                  <a:pt x="32630" y="53290"/>
                </a:lnTo>
                <a:lnTo>
                  <a:pt x="32660" y="53250"/>
                </a:lnTo>
                <a:lnTo>
                  <a:pt x="32690" y="53220"/>
                </a:lnTo>
                <a:lnTo>
                  <a:pt x="32730" y="53200"/>
                </a:lnTo>
                <a:lnTo>
                  <a:pt x="32760" y="53190"/>
                </a:lnTo>
                <a:lnTo>
                  <a:pt x="32880" y="53120"/>
                </a:lnTo>
                <a:lnTo>
                  <a:pt x="32980" y="53040"/>
                </a:lnTo>
                <a:lnTo>
                  <a:pt x="33040" y="53010"/>
                </a:lnTo>
                <a:lnTo>
                  <a:pt x="33100" y="53000"/>
                </a:lnTo>
                <a:lnTo>
                  <a:pt x="33190" y="53010"/>
                </a:lnTo>
                <a:lnTo>
                  <a:pt x="33240" y="53030"/>
                </a:lnTo>
                <a:lnTo>
                  <a:pt x="33350" y="53100"/>
                </a:lnTo>
                <a:lnTo>
                  <a:pt x="33400" y="53120"/>
                </a:lnTo>
                <a:lnTo>
                  <a:pt x="33460" y="53130"/>
                </a:lnTo>
                <a:lnTo>
                  <a:pt x="33590" y="53130"/>
                </a:lnTo>
                <a:lnTo>
                  <a:pt x="33680" y="53120"/>
                </a:lnTo>
                <a:lnTo>
                  <a:pt x="33730" y="53090"/>
                </a:lnTo>
                <a:lnTo>
                  <a:pt x="33760" y="53030"/>
                </a:lnTo>
                <a:lnTo>
                  <a:pt x="33850" y="52690"/>
                </a:lnTo>
                <a:lnTo>
                  <a:pt x="33900" y="52580"/>
                </a:lnTo>
                <a:lnTo>
                  <a:pt x="33920" y="52520"/>
                </a:lnTo>
                <a:lnTo>
                  <a:pt x="33920" y="52480"/>
                </a:lnTo>
                <a:lnTo>
                  <a:pt x="33890" y="52450"/>
                </a:lnTo>
                <a:lnTo>
                  <a:pt x="33870" y="52430"/>
                </a:lnTo>
                <a:lnTo>
                  <a:pt x="33850" y="52410"/>
                </a:lnTo>
                <a:lnTo>
                  <a:pt x="33870" y="52390"/>
                </a:lnTo>
                <a:lnTo>
                  <a:pt x="33890" y="52370"/>
                </a:lnTo>
                <a:lnTo>
                  <a:pt x="33940" y="52340"/>
                </a:lnTo>
                <a:lnTo>
                  <a:pt x="33960" y="52310"/>
                </a:lnTo>
                <a:lnTo>
                  <a:pt x="33980" y="52280"/>
                </a:lnTo>
                <a:lnTo>
                  <a:pt x="33980" y="52200"/>
                </a:lnTo>
                <a:lnTo>
                  <a:pt x="33990" y="52160"/>
                </a:lnTo>
                <a:lnTo>
                  <a:pt x="34040" y="52030"/>
                </a:lnTo>
                <a:lnTo>
                  <a:pt x="34050" y="51980"/>
                </a:lnTo>
                <a:lnTo>
                  <a:pt x="34060" y="51930"/>
                </a:lnTo>
                <a:lnTo>
                  <a:pt x="34080" y="51820"/>
                </a:lnTo>
                <a:lnTo>
                  <a:pt x="34270" y="51660"/>
                </a:lnTo>
                <a:lnTo>
                  <a:pt x="34380" y="51600"/>
                </a:lnTo>
                <a:lnTo>
                  <a:pt x="34400" y="51580"/>
                </a:lnTo>
                <a:lnTo>
                  <a:pt x="34410" y="51550"/>
                </a:lnTo>
                <a:lnTo>
                  <a:pt x="34420" y="51520"/>
                </a:lnTo>
                <a:lnTo>
                  <a:pt x="34520" y="51130"/>
                </a:lnTo>
                <a:lnTo>
                  <a:pt x="34580" y="51150"/>
                </a:lnTo>
                <a:lnTo>
                  <a:pt x="34670" y="51260"/>
                </a:lnTo>
                <a:lnTo>
                  <a:pt x="34730" y="51290"/>
                </a:lnTo>
                <a:lnTo>
                  <a:pt x="34800" y="51300"/>
                </a:lnTo>
                <a:lnTo>
                  <a:pt x="35140" y="51280"/>
                </a:lnTo>
                <a:lnTo>
                  <a:pt x="35230" y="51320"/>
                </a:lnTo>
                <a:lnTo>
                  <a:pt x="35470" y="51450"/>
                </a:lnTo>
                <a:lnTo>
                  <a:pt x="35570" y="51490"/>
                </a:lnTo>
                <a:lnTo>
                  <a:pt x="35650" y="51500"/>
                </a:lnTo>
                <a:lnTo>
                  <a:pt x="35740" y="51500"/>
                </a:lnTo>
                <a:lnTo>
                  <a:pt x="35790" y="51480"/>
                </a:lnTo>
                <a:lnTo>
                  <a:pt x="35830" y="51450"/>
                </a:lnTo>
                <a:lnTo>
                  <a:pt x="35730" y="51250"/>
                </a:lnTo>
                <a:lnTo>
                  <a:pt x="35720" y="51220"/>
                </a:lnTo>
                <a:lnTo>
                  <a:pt x="35720" y="51180"/>
                </a:lnTo>
                <a:lnTo>
                  <a:pt x="35740" y="51160"/>
                </a:lnTo>
                <a:lnTo>
                  <a:pt x="35760" y="51130"/>
                </a:lnTo>
                <a:lnTo>
                  <a:pt x="35780" y="51090"/>
                </a:lnTo>
                <a:lnTo>
                  <a:pt x="35810" y="50960"/>
                </a:lnTo>
                <a:lnTo>
                  <a:pt x="35820" y="50930"/>
                </a:lnTo>
                <a:lnTo>
                  <a:pt x="35830" y="50920"/>
                </a:lnTo>
                <a:lnTo>
                  <a:pt x="35840" y="50910"/>
                </a:lnTo>
                <a:lnTo>
                  <a:pt x="35870" y="50890"/>
                </a:lnTo>
                <a:lnTo>
                  <a:pt x="35930" y="50860"/>
                </a:lnTo>
                <a:lnTo>
                  <a:pt x="35960" y="50820"/>
                </a:lnTo>
                <a:lnTo>
                  <a:pt x="35960" y="50790"/>
                </a:lnTo>
                <a:lnTo>
                  <a:pt x="35920" y="50640"/>
                </a:lnTo>
                <a:lnTo>
                  <a:pt x="35910" y="50480"/>
                </a:lnTo>
                <a:lnTo>
                  <a:pt x="35910" y="50400"/>
                </a:lnTo>
                <a:lnTo>
                  <a:pt x="35920" y="50360"/>
                </a:lnTo>
                <a:lnTo>
                  <a:pt x="35930" y="50340"/>
                </a:lnTo>
                <a:lnTo>
                  <a:pt x="35950" y="50320"/>
                </a:lnTo>
                <a:lnTo>
                  <a:pt x="36060" y="50270"/>
                </a:lnTo>
                <a:lnTo>
                  <a:pt x="36150" y="50240"/>
                </a:lnTo>
                <a:lnTo>
                  <a:pt x="36180" y="50220"/>
                </a:lnTo>
                <a:lnTo>
                  <a:pt x="36230" y="50180"/>
                </a:lnTo>
                <a:lnTo>
                  <a:pt x="36270" y="50120"/>
                </a:lnTo>
                <a:lnTo>
                  <a:pt x="36330" y="50010"/>
                </a:lnTo>
                <a:lnTo>
                  <a:pt x="36350" y="49920"/>
                </a:lnTo>
                <a:lnTo>
                  <a:pt x="36370" y="49800"/>
                </a:lnTo>
                <a:lnTo>
                  <a:pt x="36400" y="49720"/>
                </a:lnTo>
                <a:lnTo>
                  <a:pt x="36470" y="49610"/>
                </a:lnTo>
                <a:lnTo>
                  <a:pt x="36690" y="49320"/>
                </a:lnTo>
                <a:lnTo>
                  <a:pt x="36730" y="49280"/>
                </a:lnTo>
                <a:lnTo>
                  <a:pt x="36750" y="49270"/>
                </a:lnTo>
                <a:lnTo>
                  <a:pt x="36770" y="49260"/>
                </a:lnTo>
                <a:lnTo>
                  <a:pt x="36810" y="49250"/>
                </a:lnTo>
                <a:lnTo>
                  <a:pt x="36860" y="49250"/>
                </a:lnTo>
                <a:lnTo>
                  <a:pt x="37320" y="49340"/>
                </a:lnTo>
                <a:lnTo>
                  <a:pt x="37400" y="49330"/>
                </a:lnTo>
                <a:lnTo>
                  <a:pt x="37510" y="49300"/>
                </a:lnTo>
                <a:lnTo>
                  <a:pt x="37530" y="49300"/>
                </a:lnTo>
                <a:lnTo>
                  <a:pt x="37550" y="49300"/>
                </a:lnTo>
                <a:lnTo>
                  <a:pt x="37560" y="49330"/>
                </a:lnTo>
                <a:lnTo>
                  <a:pt x="37550" y="49350"/>
                </a:lnTo>
                <a:lnTo>
                  <a:pt x="37540" y="49380"/>
                </a:lnTo>
                <a:lnTo>
                  <a:pt x="37520" y="49450"/>
                </a:lnTo>
                <a:lnTo>
                  <a:pt x="37500" y="49550"/>
                </a:lnTo>
                <a:lnTo>
                  <a:pt x="37540" y="49970"/>
                </a:lnTo>
                <a:lnTo>
                  <a:pt x="37530" y="50180"/>
                </a:lnTo>
                <a:lnTo>
                  <a:pt x="37530" y="50230"/>
                </a:lnTo>
                <a:lnTo>
                  <a:pt x="37540" y="50260"/>
                </a:lnTo>
                <a:lnTo>
                  <a:pt x="37560" y="50260"/>
                </a:lnTo>
                <a:lnTo>
                  <a:pt x="37580" y="50260"/>
                </a:lnTo>
                <a:lnTo>
                  <a:pt x="37690" y="50240"/>
                </a:lnTo>
                <a:lnTo>
                  <a:pt x="37720" y="50220"/>
                </a:lnTo>
                <a:lnTo>
                  <a:pt x="37750" y="50200"/>
                </a:lnTo>
                <a:lnTo>
                  <a:pt x="37770" y="50180"/>
                </a:lnTo>
                <a:lnTo>
                  <a:pt x="37800" y="50150"/>
                </a:lnTo>
                <a:lnTo>
                  <a:pt x="37880" y="50010"/>
                </a:lnTo>
                <a:lnTo>
                  <a:pt x="37900" y="49990"/>
                </a:lnTo>
                <a:lnTo>
                  <a:pt x="37920" y="49970"/>
                </a:lnTo>
                <a:lnTo>
                  <a:pt x="37950" y="49950"/>
                </a:lnTo>
                <a:lnTo>
                  <a:pt x="38010" y="49920"/>
                </a:lnTo>
                <a:lnTo>
                  <a:pt x="38080" y="49900"/>
                </a:lnTo>
                <a:lnTo>
                  <a:pt x="38120" y="49900"/>
                </a:lnTo>
                <a:lnTo>
                  <a:pt x="38180" y="49910"/>
                </a:lnTo>
                <a:lnTo>
                  <a:pt x="38380" y="49980"/>
                </a:lnTo>
                <a:lnTo>
                  <a:pt x="38420" y="49980"/>
                </a:lnTo>
                <a:lnTo>
                  <a:pt x="38560" y="49970"/>
                </a:lnTo>
                <a:lnTo>
                  <a:pt x="38610" y="49970"/>
                </a:lnTo>
                <a:lnTo>
                  <a:pt x="38720" y="50000"/>
                </a:lnTo>
                <a:lnTo>
                  <a:pt x="39050" y="50040"/>
                </a:lnTo>
                <a:lnTo>
                  <a:pt x="39340" y="50070"/>
                </a:lnTo>
                <a:lnTo>
                  <a:pt x="39420" y="50100"/>
                </a:lnTo>
                <a:lnTo>
                  <a:pt x="39430" y="50120"/>
                </a:lnTo>
                <a:lnTo>
                  <a:pt x="39450" y="50180"/>
                </a:lnTo>
                <a:lnTo>
                  <a:pt x="39460" y="50200"/>
                </a:lnTo>
                <a:lnTo>
                  <a:pt x="39520" y="50300"/>
                </a:lnTo>
                <a:lnTo>
                  <a:pt x="39570" y="50350"/>
                </a:lnTo>
                <a:lnTo>
                  <a:pt x="39630" y="50370"/>
                </a:lnTo>
                <a:lnTo>
                  <a:pt x="39690" y="50370"/>
                </a:lnTo>
                <a:lnTo>
                  <a:pt x="39790" y="50360"/>
                </a:lnTo>
                <a:lnTo>
                  <a:pt x="40180" y="50410"/>
                </a:lnTo>
                <a:lnTo>
                  <a:pt x="40380" y="50370"/>
                </a:lnTo>
                <a:lnTo>
                  <a:pt x="40420" y="50340"/>
                </a:lnTo>
                <a:lnTo>
                  <a:pt x="40440" y="50310"/>
                </a:lnTo>
                <a:lnTo>
                  <a:pt x="40440" y="50280"/>
                </a:lnTo>
                <a:lnTo>
                  <a:pt x="40440" y="50260"/>
                </a:lnTo>
                <a:lnTo>
                  <a:pt x="40440" y="50180"/>
                </a:lnTo>
                <a:lnTo>
                  <a:pt x="40440" y="50140"/>
                </a:lnTo>
                <a:lnTo>
                  <a:pt x="40460" y="50100"/>
                </a:lnTo>
                <a:lnTo>
                  <a:pt x="40490" y="50050"/>
                </a:lnTo>
                <a:lnTo>
                  <a:pt x="40520" y="50040"/>
                </a:lnTo>
                <a:lnTo>
                  <a:pt x="40540" y="50040"/>
                </a:lnTo>
                <a:lnTo>
                  <a:pt x="40560" y="50050"/>
                </a:lnTo>
                <a:lnTo>
                  <a:pt x="40570" y="50080"/>
                </a:lnTo>
                <a:lnTo>
                  <a:pt x="40600" y="50110"/>
                </a:lnTo>
                <a:lnTo>
                  <a:pt x="40670" y="50120"/>
                </a:lnTo>
                <a:lnTo>
                  <a:pt x="40740" y="50100"/>
                </a:lnTo>
                <a:lnTo>
                  <a:pt x="41150" y="50040"/>
                </a:lnTo>
                <a:lnTo>
                  <a:pt x="41220" y="50010"/>
                </a:lnTo>
                <a:lnTo>
                  <a:pt x="41250" y="49980"/>
                </a:lnTo>
                <a:lnTo>
                  <a:pt x="41410" y="49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