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Kabul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Kabu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3410" y="35350"/>
                </a:moveTo>
                <a:lnTo>
                  <a:pt x="62670" y="35440"/>
                </a:lnTo>
                <a:lnTo>
                  <a:pt x="62460" y="35490"/>
                </a:lnTo>
                <a:lnTo>
                  <a:pt x="62460" y="35510"/>
                </a:lnTo>
                <a:lnTo>
                  <a:pt x="62460" y="35540"/>
                </a:lnTo>
                <a:lnTo>
                  <a:pt x="62460" y="35570"/>
                </a:lnTo>
                <a:lnTo>
                  <a:pt x="62490" y="35680"/>
                </a:lnTo>
                <a:lnTo>
                  <a:pt x="62490" y="35720"/>
                </a:lnTo>
                <a:lnTo>
                  <a:pt x="62480" y="35780"/>
                </a:lnTo>
                <a:lnTo>
                  <a:pt x="62430" y="35860"/>
                </a:lnTo>
                <a:lnTo>
                  <a:pt x="62180" y="36200"/>
                </a:lnTo>
                <a:lnTo>
                  <a:pt x="61790" y="36600"/>
                </a:lnTo>
                <a:lnTo>
                  <a:pt x="61470" y="36830"/>
                </a:lnTo>
                <a:lnTo>
                  <a:pt x="61370" y="36890"/>
                </a:lnTo>
                <a:lnTo>
                  <a:pt x="61330" y="36920"/>
                </a:lnTo>
                <a:lnTo>
                  <a:pt x="61310" y="36950"/>
                </a:lnTo>
                <a:lnTo>
                  <a:pt x="61310" y="37000"/>
                </a:lnTo>
                <a:lnTo>
                  <a:pt x="61350" y="37280"/>
                </a:lnTo>
                <a:lnTo>
                  <a:pt x="61270" y="37380"/>
                </a:lnTo>
                <a:lnTo>
                  <a:pt x="61240" y="37400"/>
                </a:lnTo>
                <a:lnTo>
                  <a:pt x="61200" y="37400"/>
                </a:lnTo>
                <a:lnTo>
                  <a:pt x="61070" y="37150"/>
                </a:lnTo>
                <a:lnTo>
                  <a:pt x="60930" y="36970"/>
                </a:lnTo>
                <a:lnTo>
                  <a:pt x="60890" y="36900"/>
                </a:lnTo>
                <a:lnTo>
                  <a:pt x="60850" y="36800"/>
                </a:lnTo>
                <a:lnTo>
                  <a:pt x="60830" y="36740"/>
                </a:lnTo>
                <a:lnTo>
                  <a:pt x="60800" y="36670"/>
                </a:lnTo>
                <a:lnTo>
                  <a:pt x="60760" y="36600"/>
                </a:lnTo>
                <a:lnTo>
                  <a:pt x="60570" y="36350"/>
                </a:lnTo>
                <a:lnTo>
                  <a:pt x="60440" y="36240"/>
                </a:lnTo>
                <a:lnTo>
                  <a:pt x="60360" y="36160"/>
                </a:lnTo>
                <a:lnTo>
                  <a:pt x="60280" y="36050"/>
                </a:lnTo>
                <a:lnTo>
                  <a:pt x="60130" y="35770"/>
                </a:lnTo>
                <a:lnTo>
                  <a:pt x="60060" y="35710"/>
                </a:lnTo>
                <a:lnTo>
                  <a:pt x="59540" y="36070"/>
                </a:lnTo>
                <a:lnTo>
                  <a:pt x="59510" y="36100"/>
                </a:lnTo>
                <a:lnTo>
                  <a:pt x="59470" y="36130"/>
                </a:lnTo>
                <a:lnTo>
                  <a:pt x="59430" y="36130"/>
                </a:lnTo>
                <a:lnTo>
                  <a:pt x="59310" y="36080"/>
                </a:lnTo>
                <a:lnTo>
                  <a:pt x="59210" y="36090"/>
                </a:lnTo>
                <a:lnTo>
                  <a:pt x="59110" y="36130"/>
                </a:lnTo>
                <a:lnTo>
                  <a:pt x="59020" y="36140"/>
                </a:lnTo>
                <a:lnTo>
                  <a:pt x="58090" y="35830"/>
                </a:lnTo>
                <a:lnTo>
                  <a:pt x="58050" y="35710"/>
                </a:lnTo>
                <a:lnTo>
                  <a:pt x="57940" y="35340"/>
                </a:lnTo>
                <a:lnTo>
                  <a:pt x="57730" y="35180"/>
                </a:lnTo>
                <a:lnTo>
                  <a:pt x="57680" y="35160"/>
                </a:lnTo>
                <a:lnTo>
                  <a:pt x="57480" y="35100"/>
                </a:lnTo>
                <a:lnTo>
                  <a:pt x="57440" y="35090"/>
                </a:lnTo>
                <a:lnTo>
                  <a:pt x="57420" y="35060"/>
                </a:lnTo>
                <a:lnTo>
                  <a:pt x="57400" y="35010"/>
                </a:lnTo>
                <a:lnTo>
                  <a:pt x="57360" y="34910"/>
                </a:lnTo>
                <a:lnTo>
                  <a:pt x="57330" y="34840"/>
                </a:lnTo>
                <a:lnTo>
                  <a:pt x="57310" y="34790"/>
                </a:lnTo>
                <a:lnTo>
                  <a:pt x="57280" y="34730"/>
                </a:lnTo>
                <a:lnTo>
                  <a:pt x="57270" y="34640"/>
                </a:lnTo>
                <a:lnTo>
                  <a:pt x="57280" y="34430"/>
                </a:lnTo>
                <a:lnTo>
                  <a:pt x="57350" y="34170"/>
                </a:lnTo>
                <a:lnTo>
                  <a:pt x="57340" y="34000"/>
                </a:lnTo>
                <a:lnTo>
                  <a:pt x="57420" y="33740"/>
                </a:lnTo>
                <a:lnTo>
                  <a:pt x="57500" y="33430"/>
                </a:lnTo>
                <a:lnTo>
                  <a:pt x="57470" y="33110"/>
                </a:lnTo>
                <a:lnTo>
                  <a:pt x="57630" y="32770"/>
                </a:lnTo>
                <a:lnTo>
                  <a:pt x="57710" y="32700"/>
                </a:lnTo>
                <a:lnTo>
                  <a:pt x="57730" y="32590"/>
                </a:lnTo>
                <a:lnTo>
                  <a:pt x="57910" y="32050"/>
                </a:lnTo>
                <a:lnTo>
                  <a:pt x="58150" y="31660"/>
                </a:lnTo>
                <a:lnTo>
                  <a:pt x="58170" y="31640"/>
                </a:lnTo>
                <a:lnTo>
                  <a:pt x="58630" y="31760"/>
                </a:lnTo>
                <a:lnTo>
                  <a:pt x="58720" y="31750"/>
                </a:lnTo>
                <a:lnTo>
                  <a:pt x="59300" y="31790"/>
                </a:lnTo>
                <a:lnTo>
                  <a:pt x="59480" y="31740"/>
                </a:lnTo>
                <a:lnTo>
                  <a:pt x="59610" y="31760"/>
                </a:lnTo>
                <a:lnTo>
                  <a:pt x="59720" y="31810"/>
                </a:lnTo>
                <a:lnTo>
                  <a:pt x="59830" y="31900"/>
                </a:lnTo>
                <a:lnTo>
                  <a:pt x="59900" y="31960"/>
                </a:lnTo>
                <a:lnTo>
                  <a:pt x="60170" y="32120"/>
                </a:lnTo>
                <a:lnTo>
                  <a:pt x="60220" y="32330"/>
                </a:lnTo>
                <a:lnTo>
                  <a:pt x="60430" y="32660"/>
                </a:lnTo>
                <a:lnTo>
                  <a:pt x="60470" y="32760"/>
                </a:lnTo>
                <a:lnTo>
                  <a:pt x="60540" y="32820"/>
                </a:lnTo>
                <a:lnTo>
                  <a:pt x="60660" y="32850"/>
                </a:lnTo>
                <a:lnTo>
                  <a:pt x="60770" y="32940"/>
                </a:lnTo>
                <a:lnTo>
                  <a:pt x="60930" y="33310"/>
                </a:lnTo>
                <a:lnTo>
                  <a:pt x="61010" y="33660"/>
                </a:lnTo>
                <a:lnTo>
                  <a:pt x="61110" y="33970"/>
                </a:lnTo>
                <a:lnTo>
                  <a:pt x="61250" y="34000"/>
                </a:lnTo>
                <a:lnTo>
                  <a:pt x="61500" y="33920"/>
                </a:lnTo>
                <a:lnTo>
                  <a:pt x="61580" y="33860"/>
                </a:lnTo>
                <a:lnTo>
                  <a:pt x="61660" y="33760"/>
                </a:lnTo>
                <a:lnTo>
                  <a:pt x="61690" y="33690"/>
                </a:lnTo>
                <a:lnTo>
                  <a:pt x="61710" y="33600"/>
                </a:lnTo>
                <a:lnTo>
                  <a:pt x="61740" y="33520"/>
                </a:lnTo>
                <a:lnTo>
                  <a:pt x="61800" y="33480"/>
                </a:lnTo>
                <a:lnTo>
                  <a:pt x="61880" y="33480"/>
                </a:lnTo>
                <a:lnTo>
                  <a:pt x="62100" y="33530"/>
                </a:lnTo>
                <a:lnTo>
                  <a:pt x="62240" y="33610"/>
                </a:lnTo>
                <a:lnTo>
                  <a:pt x="62310" y="33610"/>
                </a:lnTo>
                <a:lnTo>
                  <a:pt x="62640" y="33520"/>
                </a:lnTo>
                <a:lnTo>
                  <a:pt x="62820" y="33520"/>
                </a:lnTo>
                <a:lnTo>
                  <a:pt x="62860" y="33470"/>
                </a:lnTo>
                <a:lnTo>
                  <a:pt x="62890" y="33390"/>
                </a:lnTo>
                <a:lnTo>
                  <a:pt x="62920" y="33290"/>
                </a:lnTo>
                <a:lnTo>
                  <a:pt x="63200" y="32540"/>
                </a:lnTo>
                <a:lnTo>
                  <a:pt x="63310" y="32440"/>
                </a:lnTo>
                <a:lnTo>
                  <a:pt x="63610" y="32300"/>
                </a:lnTo>
                <a:lnTo>
                  <a:pt x="63690" y="32270"/>
                </a:lnTo>
                <a:lnTo>
                  <a:pt x="63740" y="32230"/>
                </a:lnTo>
                <a:lnTo>
                  <a:pt x="63750" y="32200"/>
                </a:lnTo>
                <a:lnTo>
                  <a:pt x="63810" y="32090"/>
                </a:lnTo>
                <a:lnTo>
                  <a:pt x="63940" y="31960"/>
                </a:lnTo>
                <a:lnTo>
                  <a:pt x="64140" y="32520"/>
                </a:lnTo>
                <a:lnTo>
                  <a:pt x="64150" y="32610"/>
                </a:lnTo>
                <a:lnTo>
                  <a:pt x="64140" y="32730"/>
                </a:lnTo>
                <a:lnTo>
                  <a:pt x="64100" y="32780"/>
                </a:lnTo>
                <a:lnTo>
                  <a:pt x="64040" y="32850"/>
                </a:lnTo>
                <a:lnTo>
                  <a:pt x="63780" y="33080"/>
                </a:lnTo>
                <a:lnTo>
                  <a:pt x="63710" y="33190"/>
                </a:lnTo>
                <a:lnTo>
                  <a:pt x="63670" y="33280"/>
                </a:lnTo>
                <a:lnTo>
                  <a:pt x="63660" y="33350"/>
                </a:lnTo>
                <a:lnTo>
                  <a:pt x="63670" y="33480"/>
                </a:lnTo>
                <a:lnTo>
                  <a:pt x="63650" y="33780"/>
                </a:lnTo>
                <a:lnTo>
                  <a:pt x="63620" y="33850"/>
                </a:lnTo>
                <a:lnTo>
                  <a:pt x="63600" y="33890"/>
                </a:lnTo>
                <a:lnTo>
                  <a:pt x="63480" y="34030"/>
                </a:lnTo>
                <a:lnTo>
                  <a:pt x="63480" y="34200"/>
                </a:lnTo>
                <a:lnTo>
                  <a:pt x="63580" y="34440"/>
                </a:lnTo>
                <a:lnTo>
                  <a:pt x="63570" y="34530"/>
                </a:lnTo>
                <a:lnTo>
                  <a:pt x="63530" y="34640"/>
                </a:lnTo>
                <a:lnTo>
                  <a:pt x="63470" y="34740"/>
                </a:lnTo>
                <a:lnTo>
                  <a:pt x="63410" y="34900"/>
                </a:lnTo>
                <a:lnTo>
                  <a:pt x="63390" y="35010"/>
                </a:lnTo>
                <a:lnTo>
                  <a:pt x="63380" y="35110"/>
                </a:lnTo>
                <a:lnTo>
                  <a:pt x="63390" y="35180"/>
                </a:lnTo>
                <a:lnTo>
                  <a:pt x="63410" y="3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