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Jawzjan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Afghanistan • State Map | Fully Editable Vector Shape</a:t>
            </a:r>
          </a:p>
        </p:txBody>
      </p:sp>
      <p:sp>
        <p:nvSpPr>
          <p:cNvPr id="101" name="Jawzjan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40920" y="12430"/>
                </a:moveTo>
                <a:lnTo>
                  <a:pt x="40910" y="12680"/>
                </a:lnTo>
                <a:lnTo>
                  <a:pt x="40910" y="12730"/>
                </a:lnTo>
                <a:lnTo>
                  <a:pt x="40920" y="12780"/>
                </a:lnTo>
                <a:lnTo>
                  <a:pt x="40930" y="12800"/>
                </a:lnTo>
                <a:lnTo>
                  <a:pt x="40960" y="12830"/>
                </a:lnTo>
                <a:lnTo>
                  <a:pt x="40970" y="12850"/>
                </a:lnTo>
                <a:lnTo>
                  <a:pt x="40990" y="12860"/>
                </a:lnTo>
                <a:lnTo>
                  <a:pt x="41060" y="12890"/>
                </a:lnTo>
                <a:lnTo>
                  <a:pt x="41450" y="13000"/>
                </a:lnTo>
                <a:lnTo>
                  <a:pt x="41540" y="13000"/>
                </a:lnTo>
                <a:lnTo>
                  <a:pt x="41600" y="13020"/>
                </a:lnTo>
                <a:lnTo>
                  <a:pt x="41820" y="13150"/>
                </a:lnTo>
                <a:lnTo>
                  <a:pt x="41880" y="13200"/>
                </a:lnTo>
                <a:lnTo>
                  <a:pt x="41930" y="13250"/>
                </a:lnTo>
                <a:lnTo>
                  <a:pt x="41960" y="13330"/>
                </a:lnTo>
                <a:lnTo>
                  <a:pt x="41990" y="13400"/>
                </a:lnTo>
                <a:lnTo>
                  <a:pt x="42020" y="13450"/>
                </a:lnTo>
                <a:lnTo>
                  <a:pt x="42030" y="13480"/>
                </a:lnTo>
                <a:lnTo>
                  <a:pt x="42050" y="13520"/>
                </a:lnTo>
                <a:lnTo>
                  <a:pt x="42050" y="13550"/>
                </a:lnTo>
                <a:lnTo>
                  <a:pt x="42050" y="13620"/>
                </a:lnTo>
                <a:lnTo>
                  <a:pt x="42070" y="13740"/>
                </a:lnTo>
                <a:lnTo>
                  <a:pt x="42090" y="13760"/>
                </a:lnTo>
                <a:lnTo>
                  <a:pt x="42170" y="13880"/>
                </a:lnTo>
                <a:lnTo>
                  <a:pt x="42470" y="14200"/>
                </a:lnTo>
                <a:lnTo>
                  <a:pt x="42520" y="14340"/>
                </a:lnTo>
                <a:lnTo>
                  <a:pt x="42520" y="14380"/>
                </a:lnTo>
                <a:lnTo>
                  <a:pt x="42500" y="14450"/>
                </a:lnTo>
                <a:lnTo>
                  <a:pt x="42490" y="14460"/>
                </a:lnTo>
                <a:lnTo>
                  <a:pt x="42480" y="14500"/>
                </a:lnTo>
                <a:lnTo>
                  <a:pt x="42350" y="14890"/>
                </a:lnTo>
                <a:lnTo>
                  <a:pt x="42300" y="15110"/>
                </a:lnTo>
                <a:lnTo>
                  <a:pt x="42270" y="15300"/>
                </a:lnTo>
                <a:lnTo>
                  <a:pt x="42300" y="15440"/>
                </a:lnTo>
                <a:lnTo>
                  <a:pt x="42390" y="15600"/>
                </a:lnTo>
                <a:lnTo>
                  <a:pt x="42560" y="15890"/>
                </a:lnTo>
                <a:lnTo>
                  <a:pt x="42710" y="16070"/>
                </a:lnTo>
                <a:lnTo>
                  <a:pt x="42750" y="16130"/>
                </a:lnTo>
                <a:lnTo>
                  <a:pt x="42780" y="16180"/>
                </a:lnTo>
                <a:lnTo>
                  <a:pt x="42780" y="16210"/>
                </a:lnTo>
                <a:lnTo>
                  <a:pt x="42770" y="16240"/>
                </a:lnTo>
                <a:lnTo>
                  <a:pt x="42760" y="16270"/>
                </a:lnTo>
                <a:lnTo>
                  <a:pt x="42760" y="16330"/>
                </a:lnTo>
                <a:lnTo>
                  <a:pt x="42780" y="16410"/>
                </a:lnTo>
                <a:lnTo>
                  <a:pt x="42850" y="16510"/>
                </a:lnTo>
                <a:lnTo>
                  <a:pt x="42880" y="16590"/>
                </a:lnTo>
                <a:lnTo>
                  <a:pt x="42940" y="16820"/>
                </a:lnTo>
                <a:lnTo>
                  <a:pt x="42930" y="16890"/>
                </a:lnTo>
                <a:lnTo>
                  <a:pt x="42910" y="16930"/>
                </a:lnTo>
                <a:lnTo>
                  <a:pt x="42880" y="16950"/>
                </a:lnTo>
                <a:lnTo>
                  <a:pt x="42780" y="16960"/>
                </a:lnTo>
                <a:lnTo>
                  <a:pt x="42750" y="16970"/>
                </a:lnTo>
                <a:lnTo>
                  <a:pt x="42640" y="17040"/>
                </a:lnTo>
                <a:lnTo>
                  <a:pt x="42600" y="17060"/>
                </a:lnTo>
                <a:lnTo>
                  <a:pt x="42560" y="17060"/>
                </a:lnTo>
                <a:lnTo>
                  <a:pt x="42530" y="17060"/>
                </a:lnTo>
                <a:lnTo>
                  <a:pt x="42400" y="17010"/>
                </a:lnTo>
                <a:lnTo>
                  <a:pt x="42370" y="17000"/>
                </a:lnTo>
                <a:lnTo>
                  <a:pt x="42340" y="17000"/>
                </a:lnTo>
                <a:lnTo>
                  <a:pt x="42310" y="17000"/>
                </a:lnTo>
                <a:lnTo>
                  <a:pt x="42090" y="17100"/>
                </a:lnTo>
                <a:lnTo>
                  <a:pt x="42030" y="17150"/>
                </a:lnTo>
                <a:lnTo>
                  <a:pt x="41980" y="17230"/>
                </a:lnTo>
                <a:lnTo>
                  <a:pt x="41980" y="17280"/>
                </a:lnTo>
                <a:lnTo>
                  <a:pt x="42010" y="17340"/>
                </a:lnTo>
                <a:lnTo>
                  <a:pt x="42130" y="17430"/>
                </a:lnTo>
                <a:lnTo>
                  <a:pt x="42180" y="17470"/>
                </a:lnTo>
                <a:lnTo>
                  <a:pt x="42260" y="17550"/>
                </a:lnTo>
                <a:lnTo>
                  <a:pt x="42290" y="17970"/>
                </a:lnTo>
                <a:lnTo>
                  <a:pt x="42320" y="18090"/>
                </a:lnTo>
                <a:lnTo>
                  <a:pt x="42370" y="18200"/>
                </a:lnTo>
                <a:lnTo>
                  <a:pt x="42520" y="18350"/>
                </a:lnTo>
                <a:lnTo>
                  <a:pt x="42670" y="18480"/>
                </a:lnTo>
                <a:lnTo>
                  <a:pt x="42430" y="18600"/>
                </a:lnTo>
                <a:lnTo>
                  <a:pt x="42390" y="18610"/>
                </a:lnTo>
                <a:lnTo>
                  <a:pt x="42310" y="18620"/>
                </a:lnTo>
                <a:lnTo>
                  <a:pt x="42230" y="18620"/>
                </a:lnTo>
                <a:lnTo>
                  <a:pt x="42040" y="18630"/>
                </a:lnTo>
                <a:lnTo>
                  <a:pt x="41560" y="18760"/>
                </a:lnTo>
                <a:lnTo>
                  <a:pt x="40820" y="18890"/>
                </a:lnTo>
                <a:lnTo>
                  <a:pt x="40220" y="18920"/>
                </a:lnTo>
                <a:lnTo>
                  <a:pt x="39970" y="18850"/>
                </a:lnTo>
                <a:lnTo>
                  <a:pt x="39800" y="18870"/>
                </a:lnTo>
                <a:lnTo>
                  <a:pt x="39650" y="18930"/>
                </a:lnTo>
                <a:lnTo>
                  <a:pt x="39380" y="19100"/>
                </a:lnTo>
                <a:lnTo>
                  <a:pt x="39340" y="19130"/>
                </a:lnTo>
                <a:lnTo>
                  <a:pt x="39320" y="19160"/>
                </a:lnTo>
                <a:lnTo>
                  <a:pt x="39260" y="19250"/>
                </a:lnTo>
                <a:lnTo>
                  <a:pt x="39200" y="19330"/>
                </a:lnTo>
                <a:lnTo>
                  <a:pt x="39140" y="19360"/>
                </a:lnTo>
                <a:lnTo>
                  <a:pt x="38560" y="19480"/>
                </a:lnTo>
                <a:lnTo>
                  <a:pt x="38380" y="19560"/>
                </a:lnTo>
                <a:lnTo>
                  <a:pt x="38000" y="19850"/>
                </a:lnTo>
                <a:lnTo>
                  <a:pt x="37680" y="20180"/>
                </a:lnTo>
                <a:lnTo>
                  <a:pt x="37530" y="20280"/>
                </a:lnTo>
                <a:lnTo>
                  <a:pt x="37390" y="20330"/>
                </a:lnTo>
                <a:lnTo>
                  <a:pt x="36700" y="20420"/>
                </a:lnTo>
                <a:lnTo>
                  <a:pt x="36360" y="20420"/>
                </a:lnTo>
                <a:lnTo>
                  <a:pt x="36260" y="20490"/>
                </a:lnTo>
                <a:lnTo>
                  <a:pt x="36230" y="20530"/>
                </a:lnTo>
                <a:lnTo>
                  <a:pt x="36200" y="20600"/>
                </a:lnTo>
                <a:lnTo>
                  <a:pt x="36200" y="20670"/>
                </a:lnTo>
                <a:lnTo>
                  <a:pt x="36200" y="20740"/>
                </a:lnTo>
                <a:lnTo>
                  <a:pt x="36240" y="21000"/>
                </a:lnTo>
                <a:lnTo>
                  <a:pt x="36240" y="21060"/>
                </a:lnTo>
                <a:lnTo>
                  <a:pt x="36130" y="22320"/>
                </a:lnTo>
                <a:lnTo>
                  <a:pt x="36280" y="22460"/>
                </a:lnTo>
                <a:lnTo>
                  <a:pt x="36360" y="22580"/>
                </a:lnTo>
                <a:lnTo>
                  <a:pt x="36380" y="22650"/>
                </a:lnTo>
                <a:lnTo>
                  <a:pt x="36410" y="22730"/>
                </a:lnTo>
                <a:lnTo>
                  <a:pt x="36420" y="22800"/>
                </a:lnTo>
                <a:lnTo>
                  <a:pt x="36420" y="22850"/>
                </a:lnTo>
                <a:lnTo>
                  <a:pt x="36350" y="23040"/>
                </a:lnTo>
                <a:lnTo>
                  <a:pt x="36340" y="23190"/>
                </a:lnTo>
                <a:lnTo>
                  <a:pt x="36360" y="23250"/>
                </a:lnTo>
                <a:lnTo>
                  <a:pt x="36400" y="23280"/>
                </a:lnTo>
                <a:lnTo>
                  <a:pt x="37210" y="23160"/>
                </a:lnTo>
                <a:lnTo>
                  <a:pt x="37270" y="23140"/>
                </a:lnTo>
                <a:lnTo>
                  <a:pt x="37310" y="23120"/>
                </a:lnTo>
                <a:lnTo>
                  <a:pt x="37360" y="23080"/>
                </a:lnTo>
                <a:lnTo>
                  <a:pt x="37350" y="23130"/>
                </a:lnTo>
                <a:lnTo>
                  <a:pt x="37340" y="23200"/>
                </a:lnTo>
                <a:lnTo>
                  <a:pt x="37330" y="23240"/>
                </a:lnTo>
                <a:lnTo>
                  <a:pt x="37310" y="23270"/>
                </a:lnTo>
                <a:lnTo>
                  <a:pt x="37290" y="23290"/>
                </a:lnTo>
                <a:lnTo>
                  <a:pt x="37270" y="23320"/>
                </a:lnTo>
                <a:lnTo>
                  <a:pt x="37250" y="23340"/>
                </a:lnTo>
                <a:lnTo>
                  <a:pt x="37230" y="23350"/>
                </a:lnTo>
                <a:lnTo>
                  <a:pt x="37120" y="23400"/>
                </a:lnTo>
                <a:lnTo>
                  <a:pt x="37010" y="23470"/>
                </a:lnTo>
                <a:lnTo>
                  <a:pt x="36960" y="23500"/>
                </a:lnTo>
                <a:lnTo>
                  <a:pt x="36780" y="23560"/>
                </a:lnTo>
                <a:lnTo>
                  <a:pt x="36760" y="23580"/>
                </a:lnTo>
                <a:lnTo>
                  <a:pt x="36690" y="23630"/>
                </a:lnTo>
                <a:lnTo>
                  <a:pt x="36670" y="23640"/>
                </a:lnTo>
                <a:lnTo>
                  <a:pt x="36650" y="23640"/>
                </a:lnTo>
                <a:lnTo>
                  <a:pt x="36610" y="23620"/>
                </a:lnTo>
                <a:lnTo>
                  <a:pt x="36550" y="23570"/>
                </a:lnTo>
                <a:lnTo>
                  <a:pt x="36500" y="23520"/>
                </a:lnTo>
                <a:lnTo>
                  <a:pt x="36470" y="23490"/>
                </a:lnTo>
                <a:lnTo>
                  <a:pt x="36440" y="23430"/>
                </a:lnTo>
                <a:lnTo>
                  <a:pt x="36430" y="23410"/>
                </a:lnTo>
                <a:lnTo>
                  <a:pt x="36410" y="23390"/>
                </a:lnTo>
                <a:lnTo>
                  <a:pt x="36380" y="23390"/>
                </a:lnTo>
                <a:lnTo>
                  <a:pt x="36350" y="23400"/>
                </a:lnTo>
                <a:lnTo>
                  <a:pt x="36300" y="23420"/>
                </a:lnTo>
                <a:lnTo>
                  <a:pt x="36290" y="23440"/>
                </a:lnTo>
                <a:lnTo>
                  <a:pt x="36280" y="23470"/>
                </a:lnTo>
                <a:lnTo>
                  <a:pt x="36270" y="23500"/>
                </a:lnTo>
                <a:lnTo>
                  <a:pt x="36270" y="23520"/>
                </a:lnTo>
                <a:lnTo>
                  <a:pt x="36250" y="23540"/>
                </a:lnTo>
                <a:lnTo>
                  <a:pt x="36220" y="23580"/>
                </a:lnTo>
                <a:lnTo>
                  <a:pt x="36190" y="23640"/>
                </a:lnTo>
                <a:lnTo>
                  <a:pt x="36140" y="23690"/>
                </a:lnTo>
                <a:lnTo>
                  <a:pt x="36120" y="23710"/>
                </a:lnTo>
                <a:lnTo>
                  <a:pt x="36090" y="23720"/>
                </a:lnTo>
                <a:lnTo>
                  <a:pt x="35650" y="23780"/>
                </a:lnTo>
                <a:lnTo>
                  <a:pt x="35350" y="23740"/>
                </a:lnTo>
                <a:lnTo>
                  <a:pt x="35060" y="23640"/>
                </a:lnTo>
                <a:lnTo>
                  <a:pt x="35030" y="23610"/>
                </a:lnTo>
                <a:lnTo>
                  <a:pt x="34970" y="23570"/>
                </a:lnTo>
                <a:lnTo>
                  <a:pt x="34950" y="23570"/>
                </a:lnTo>
                <a:lnTo>
                  <a:pt x="34920" y="23570"/>
                </a:lnTo>
                <a:lnTo>
                  <a:pt x="34860" y="23590"/>
                </a:lnTo>
                <a:lnTo>
                  <a:pt x="34790" y="23630"/>
                </a:lnTo>
                <a:lnTo>
                  <a:pt x="34770" y="23630"/>
                </a:lnTo>
                <a:lnTo>
                  <a:pt x="34750" y="23620"/>
                </a:lnTo>
                <a:lnTo>
                  <a:pt x="34730" y="23580"/>
                </a:lnTo>
                <a:lnTo>
                  <a:pt x="34730" y="23530"/>
                </a:lnTo>
                <a:lnTo>
                  <a:pt x="34720" y="23510"/>
                </a:lnTo>
                <a:lnTo>
                  <a:pt x="34710" y="23490"/>
                </a:lnTo>
                <a:lnTo>
                  <a:pt x="34680" y="23480"/>
                </a:lnTo>
                <a:lnTo>
                  <a:pt x="34650" y="23490"/>
                </a:lnTo>
                <a:lnTo>
                  <a:pt x="34590" y="23500"/>
                </a:lnTo>
                <a:lnTo>
                  <a:pt x="34330" y="23530"/>
                </a:lnTo>
                <a:lnTo>
                  <a:pt x="34270" y="23560"/>
                </a:lnTo>
                <a:lnTo>
                  <a:pt x="34210" y="23610"/>
                </a:lnTo>
                <a:lnTo>
                  <a:pt x="34180" y="23620"/>
                </a:lnTo>
                <a:lnTo>
                  <a:pt x="34130" y="23620"/>
                </a:lnTo>
                <a:lnTo>
                  <a:pt x="34060" y="23610"/>
                </a:lnTo>
                <a:lnTo>
                  <a:pt x="33950" y="23570"/>
                </a:lnTo>
                <a:lnTo>
                  <a:pt x="33760" y="23410"/>
                </a:lnTo>
                <a:lnTo>
                  <a:pt x="33730" y="23380"/>
                </a:lnTo>
                <a:lnTo>
                  <a:pt x="33700" y="23340"/>
                </a:lnTo>
                <a:lnTo>
                  <a:pt x="33690" y="23310"/>
                </a:lnTo>
                <a:lnTo>
                  <a:pt x="33680" y="23280"/>
                </a:lnTo>
                <a:lnTo>
                  <a:pt x="33680" y="23240"/>
                </a:lnTo>
                <a:lnTo>
                  <a:pt x="33680" y="23200"/>
                </a:lnTo>
                <a:lnTo>
                  <a:pt x="33690" y="23160"/>
                </a:lnTo>
                <a:lnTo>
                  <a:pt x="33710" y="23130"/>
                </a:lnTo>
                <a:lnTo>
                  <a:pt x="33750" y="23090"/>
                </a:lnTo>
                <a:lnTo>
                  <a:pt x="33850" y="23010"/>
                </a:lnTo>
                <a:lnTo>
                  <a:pt x="33980" y="22960"/>
                </a:lnTo>
                <a:lnTo>
                  <a:pt x="34000" y="22940"/>
                </a:lnTo>
                <a:lnTo>
                  <a:pt x="34040" y="22910"/>
                </a:lnTo>
                <a:lnTo>
                  <a:pt x="34080" y="22860"/>
                </a:lnTo>
                <a:lnTo>
                  <a:pt x="34160" y="22750"/>
                </a:lnTo>
                <a:lnTo>
                  <a:pt x="34180" y="22700"/>
                </a:lnTo>
                <a:lnTo>
                  <a:pt x="34190" y="22660"/>
                </a:lnTo>
                <a:lnTo>
                  <a:pt x="34160" y="22560"/>
                </a:lnTo>
                <a:lnTo>
                  <a:pt x="34110" y="22300"/>
                </a:lnTo>
                <a:lnTo>
                  <a:pt x="34180" y="22220"/>
                </a:lnTo>
                <a:lnTo>
                  <a:pt x="34210" y="22200"/>
                </a:lnTo>
                <a:lnTo>
                  <a:pt x="34260" y="22160"/>
                </a:lnTo>
                <a:lnTo>
                  <a:pt x="34280" y="22130"/>
                </a:lnTo>
                <a:lnTo>
                  <a:pt x="34320" y="22050"/>
                </a:lnTo>
                <a:lnTo>
                  <a:pt x="34380" y="21970"/>
                </a:lnTo>
                <a:lnTo>
                  <a:pt x="34400" y="21930"/>
                </a:lnTo>
                <a:lnTo>
                  <a:pt x="34410" y="21880"/>
                </a:lnTo>
                <a:lnTo>
                  <a:pt x="34410" y="21790"/>
                </a:lnTo>
                <a:lnTo>
                  <a:pt x="34410" y="21740"/>
                </a:lnTo>
                <a:lnTo>
                  <a:pt x="34400" y="21690"/>
                </a:lnTo>
                <a:lnTo>
                  <a:pt x="34380" y="21640"/>
                </a:lnTo>
                <a:lnTo>
                  <a:pt x="34370" y="21590"/>
                </a:lnTo>
                <a:lnTo>
                  <a:pt x="34370" y="21530"/>
                </a:lnTo>
                <a:lnTo>
                  <a:pt x="34370" y="21170"/>
                </a:lnTo>
                <a:lnTo>
                  <a:pt x="34560" y="20430"/>
                </a:lnTo>
                <a:lnTo>
                  <a:pt x="34580" y="20370"/>
                </a:lnTo>
                <a:lnTo>
                  <a:pt x="34630" y="20320"/>
                </a:lnTo>
                <a:lnTo>
                  <a:pt x="34670" y="20290"/>
                </a:lnTo>
                <a:lnTo>
                  <a:pt x="34790" y="20250"/>
                </a:lnTo>
                <a:lnTo>
                  <a:pt x="35830" y="20220"/>
                </a:lnTo>
                <a:lnTo>
                  <a:pt x="35900" y="20230"/>
                </a:lnTo>
                <a:lnTo>
                  <a:pt x="35920" y="20230"/>
                </a:lnTo>
                <a:lnTo>
                  <a:pt x="35930" y="20210"/>
                </a:lnTo>
                <a:lnTo>
                  <a:pt x="35940" y="20180"/>
                </a:lnTo>
                <a:lnTo>
                  <a:pt x="35970" y="20120"/>
                </a:lnTo>
                <a:lnTo>
                  <a:pt x="36090" y="20060"/>
                </a:lnTo>
                <a:lnTo>
                  <a:pt x="36020" y="19900"/>
                </a:lnTo>
                <a:lnTo>
                  <a:pt x="36000" y="19820"/>
                </a:lnTo>
                <a:lnTo>
                  <a:pt x="35960" y="19640"/>
                </a:lnTo>
                <a:lnTo>
                  <a:pt x="35880" y="19390"/>
                </a:lnTo>
                <a:lnTo>
                  <a:pt x="35780" y="19230"/>
                </a:lnTo>
                <a:lnTo>
                  <a:pt x="35770" y="19170"/>
                </a:lnTo>
                <a:lnTo>
                  <a:pt x="35760" y="19100"/>
                </a:lnTo>
                <a:lnTo>
                  <a:pt x="35800" y="18860"/>
                </a:lnTo>
                <a:lnTo>
                  <a:pt x="35870" y="18610"/>
                </a:lnTo>
                <a:lnTo>
                  <a:pt x="35870" y="18580"/>
                </a:lnTo>
                <a:lnTo>
                  <a:pt x="35860" y="18550"/>
                </a:lnTo>
                <a:lnTo>
                  <a:pt x="35820" y="18490"/>
                </a:lnTo>
                <a:lnTo>
                  <a:pt x="35790" y="18450"/>
                </a:lnTo>
                <a:lnTo>
                  <a:pt x="35750" y="18420"/>
                </a:lnTo>
                <a:lnTo>
                  <a:pt x="35590" y="18330"/>
                </a:lnTo>
                <a:lnTo>
                  <a:pt x="35560" y="18300"/>
                </a:lnTo>
                <a:lnTo>
                  <a:pt x="35530" y="18260"/>
                </a:lnTo>
                <a:lnTo>
                  <a:pt x="35510" y="18230"/>
                </a:lnTo>
                <a:lnTo>
                  <a:pt x="35510" y="18200"/>
                </a:lnTo>
                <a:lnTo>
                  <a:pt x="35520" y="18170"/>
                </a:lnTo>
                <a:lnTo>
                  <a:pt x="35570" y="18120"/>
                </a:lnTo>
                <a:lnTo>
                  <a:pt x="35610" y="18090"/>
                </a:lnTo>
                <a:lnTo>
                  <a:pt x="35640" y="18030"/>
                </a:lnTo>
                <a:lnTo>
                  <a:pt x="35660" y="17980"/>
                </a:lnTo>
                <a:lnTo>
                  <a:pt x="35740" y="17640"/>
                </a:lnTo>
                <a:lnTo>
                  <a:pt x="35800" y="17400"/>
                </a:lnTo>
                <a:lnTo>
                  <a:pt x="35840" y="17210"/>
                </a:lnTo>
                <a:lnTo>
                  <a:pt x="35840" y="17170"/>
                </a:lnTo>
                <a:lnTo>
                  <a:pt x="35840" y="17130"/>
                </a:lnTo>
                <a:lnTo>
                  <a:pt x="35810" y="17060"/>
                </a:lnTo>
                <a:lnTo>
                  <a:pt x="35780" y="16990"/>
                </a:lnTo>
                <a:lnTo>
                  <a:pt x="35690" y="16870"/>
                </a:lnTo>
                <a:lnTo>
                  <a:pt x="35640" y="16820"/>
                </a:lnTo>
                <a:lnTo>
                  <a:pt x="35600" y="16760"/>
                </a:lnTo>
                <a:lnTo>
                  <a:pt x="35580" y="16710"/>
                </a:lnTo>
                <a:lnTo>
                  <a:pt x="35510" y="16380"/>
                </a:lnTo>
                <a:lnTo>
                  <a:pt x="35180" y="15960"/>
                </a:lnTo>
                <a:lnTo>
                  <a:pt x="35130" y="15730"/>
                </a:lnTo>
                <a:lnTo>
                  <a:pt x="35130" y="15610"/>
                </a:lnTo>
                <a:lnTo>
                  <a:pt x="35130" y="15500"/>
                </a:lnTo>
                <a:lnTo>
                  <a:pt x="35170" y="15250"/>
                </a:lnTo>
                <a:lnTo>
                  <a:pt x="35350" y="14670"/>
                </a:lnTo>
                <a:lnTo>
                  <a:pt x="36080" y="13370"/>
                </a:lnTo>
                <a:lnTo>
                  <a:pt x="36110" y="13310"/>
                </a:lnTo>
                <a:lnTo>
                  <a:pt x="36200" y="13310"/>
                </a:lnTo>
                <a:lnTo>
                  <a:pt x="36420" y="13190"/>
                </a:lnTo>
                <a:lnTo>
                  <a:pt x="36710" y="12790"/>
                </a:lnTo>
                <a:lnTo>
                  <a:pt x="36890" y="12600"/>
                </a:lnTo>
                <a:lnTo>
                  <a:pt x="36970" y="12490"/>
                </a:lnTo>
                <a:lnTo>
                  <a:pt x="37010" y="12330"/>
                </a:lnTo>
                <a:lnTo>
                  <a:pt x="37000" y="12160"/>
                </a:lnTo>
                <a:lnTo>
                  <a:pt x="36950" y="11810"/>
                </a:lnTo>
                <a:lnTo>
                  <a:pt x="36960" y="11770"/>
                </a:lnTo>
                <a:lnTo>
                  <a:pt x="37000" y="11710"/>
                </a:lnTo>
                <a:lnTo>
                  <a:pt x="37050" y="11700"/>
                </a:lnTo>
                <a:lnTo>
                  <a:pt x="37080" y="11430"/>
                </a:lnTo>
                <a:lnTo>
                  <a:pt x="37120" y="11370"/>
                </a:lnTo>
                <a:lnTo>
                  <a:pt x="37190" y="11370"/>
                </a:lnTo>
                <a:lnTo>
                  <a:pt x="37250" y="11330"/>
                </a:lnTo>
                <a:lnTo>
                  <a:pt x="37300" y="11270"/>
                </a:lnTo>
                <a:lnTo>
                  <a:pt x="37310" y="11160"/>
                </a:lnTo>
                <a:lnTo>
                  <a:pt x="37350" y="11130"/>
                </a:lnTo>
                <a:lnTo>
                  <a:pt x="37390" y="11050"/>
                </a:lnTo>
                <a:lnTo>
                  <a:pt x="37400" y="11040"/>
                </a:lnTo>
                <a:lnTo>
                  <a:pt x="37440" y="11030"/>
                </a:lnTo>
                <a:lnTo>
                  <a:pt x="37700" y="11030"/>
                </a:lnTo>
                <a:lnTo>
                  <a:pt x="37780" y="10960"/>
                </a:lnTo>
                <a:lnTo>
                  <a:pt x="37820" y="10980"/>
                </a:lnTo>
                <a:lnTo>
                  <a:pt x="37840" y="10860"/>
                </a:lnTo>
                <a:lnTo>
                  <a:pt x="37880" y="10870"/>
                </a:lnTo>
                <a:lnTo>
                  <a:pt x="37880" y="10920"/>
                </a:lnTo>
                <a:lnTo>
                  <a:pt x="37850" y="10970"/>
                </a:lnTo>
                <a:lnTo>
                  <a:pt x="37860" y="10980"/>
                </a:lnTo>
                <a:lnTo>
                  <a:pt x="37880" y="11010"/>
                </a:lnTo>
                <a:lnTo>
                  <a:pt x="37970" y="11050"/>
                </a:lnTo>
                <a:lnTo>
                  <a:pt x="38060" y="11060"/>
                </a:lnTo>
                <a:lnTo>
                  <a:pt x="38100" y="11080"/>
                </a:lnTo>
                <a:lnTo>
                  <a:pt x="38150" y="11220"/>
                </a:lnTo>
                <a:lnTo>
                  <a:pt x="38200" y="11260"/>
                </a:lnTo>
                <a:lnTo>
                  <a:pt x="38490" y="11370"/>
                </a:lnTo>
                <a:lnTo>
                  <a:pt x="38680" y="11460"/>
                </a:lnTo>
                <a:lnTo>
                  <a:pt x="38850" y="11480"/>
                </a:lnTo>
                <a:lnTo>
                  <a:pt x="38950" y="11470"/>
                </a:lnTo>
                <a:lnTo>
                  <a:pt x="39110" y="11500"/>
                </a:lnTo>
                <a:lnTo>
                  <a:pt x="39400" y="11620"/>
                </a:lnTo>
                <a:lnTo>
                  <a:pt x="39550" y="11650"/>
                </a:lnTo>
                <a:lnTo>
                  <a:pt x="39740" y="11730"/>
                </a:lnTo>
                <a:lnTo>
                  <a:pt x="39830" y="11790"/>
                </a:lnTo>
                <a:lnTo>
                  <a:pt x="39870" y="11840"/>
                </a:lnTo>
                <a:lnTo>
                  <a:pt x="39950" y="11870"/>
                </a:lnTo>
                <a:lnTo>
                  <a:pt x="40030" y="11920"/>
                </a:lnTo>
                <a:lnTo>
                  <a:pt x="40100" y="12010"/>
                </a:lnTo>
                <a:lnTo>
                  <a:pt x="40130" y="12160"/>
                </a:lnTo>
                <a:lnTo>
                  <a:pt x="40220" y="12230"/>
                </a:lnTo>
                <a:lnTo>
                  <a:pt x="40320" y="12290"/>
                </a:lnTo>
                <a:lnTo>
                  <a:pt x="40410" y="12320"/>
                </a:lnTo>
                <a:lnTo>
                  <a:pt x="40460" y="12320"/>
                </a:lnTo>
                <a:lnTo>
                  <a:pt x="40560" y="12300"/>
                </a:lnTo>
                <a:lnTo>
                  <a:pt x="40590" y="12300"/>
                </a:lnTo>
                <a:lnTo>
                  <a:pt x="40640" y="12340"/>
                </a:lnTo>
                <a:lnTo>
                  <a:pt x="40900" y="12410"/>
                </a:lnTo>
                <a:lnTo>
                  <a:pt x="40920" y="124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