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Hirat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Hirat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19240" y="28510"/>
                </a:moveTo>
                <a:lnTo>
                  <a:pt x="19050" y="29080"/>
                </a:lnTo>
                <a:lnTo>
                  <a:pt x="18520" y="29970"/>
                </a:lnTo>
                <a:lnTo>
                  <a:pt x="18450" y="30120"/>
                </a:lnTo>
                <a:lnTo>
                  <a:pt x="18340" y="30510"/>
                </a:lnTo>
                <a:lnTo>
                  <a:pt x="18290" y="30790"/>
                </a:lnTo>
                <a:lnTo>
                  <a:pt x="18210" y="31650"/>
                </a:lnTo>
                <a:lnTo>
                  <a:pt x="18220" y="31740"/>
                </a:lnTo>
                <a:lnTo>
                  <a:pt x="18230" y="31820"/>
                </a:lnTo>
                <a:lnTo>
                  <a:pt x="18280" y="31960"/>
                </a:lnTo>
                <a:lnTo>
                  <a:pt x="18300" y="32010"/>
                </a:lnTo>
                <a:lnTo>
                  <a:pt x="18320" y="32040"/>
                </a:lnTo>
                <a:lnTo>
                  <a:pt x="18340" y="32050"/>
                </a:lnTo>
                <a:lnTo>
                  <a:pt x="18620" y="32170"/>
                </a:lnTo>
                <a:lnTo>
                  <a:pt x="18670" y="32180"/>
                </a:lnTo>
                <a:lnTo>
                  <a:pt x="18730" y="32180"/>
                </a:lnTo>
                <a:lnTo>
                  <a:pt x="18770" y="32170"/>
                </a:lnTo>
                <a:lnTo>
                  <a:pt x="18790" y="32170"/>
                </a:lnTo>
                <a:lnTo>
                  <a:pt x="18840" y="32180"/>
                </a:lnTo>
                <a:lnTo>
                  <a:pt x="18890" y="32220"/>
                </a:lnTo>
                <a:lnTo>
                  <a:pt x="19100" y="32430"/>
                </a:lnTo>
                <a:lnTo>
                  <a:pt x="19270" y="32560"/>
                </a:lnTo>
                <a:lnTo>
                  <a:pt x="19340" y="32600"/>
                </a:lnTo>
                <a:lnTo>
                  <a:pt x="19380" y="32620"/>
                </a:lnTo>
                <a:lnTo>
                  <a:pt x="19560" y="32670"/>
                </a:lnTo>
                <a:lnTo>
                  <a:pt x="19600" y="32690"/>
                </a:lnTo>
                <a:lnTo>
                  <a:pt x="19650" y="32730"/>
                </a:lnTo>
                <a:lnTo>
                  <a:pt x="19700" y="32790"/>
                </a:lnTo>
                <a:lnTo>
                  <a:pt x="19770" y="32840"/>
                </a:lnTo>
                <a:lnTo>
                  <a:pt x="19860" y="32900"/>
                </a:lnTo>
                <a:lnTo>
                  <a:pt x="19930" y="32930"/>
                </a:lnTo>
                <a:lnTo>
                  <a:pt x="19990" y="32940"/>
                </a:lnTo>
                <a:lnTo>
                  <a:pt x="20220" y="32940"/>
                </a:lnTo>
                <a:lnTo>
                  <a:pt x="20340" y="32930"/>
                </a:lnTo>
                <a:lnTo>
                  <a:pt x="20380" y="32940"/>
                </a:lnTo>
                <a:lnTo>
                  <a:pt x="20400" y="32960"/>
                </a:lnTo>
                <a:lnTo>
                  <a:pt x="20500" y="33120"/>
                </a:lnTo>
                <a:lnTo>
                  <a:pt x="20520" y="33140"/>
                </a:lnTo>
                <a:lnTo>
                  <a:pt x="20540" y="33160"/>
                </a:lnTo>
                <a:lnTo>
                  <a:pt x="20570" y="33210"/>
                </a:lnTo>
                <a:lnTo>
                  <a:pt x="20620" y="33320"/>
                </a:lnTo>
                <a:lnTo>
                  <a:pt x="20610" y="33530"/>
                </a:lnTo>
                <a:lnTo>
                  <a:pt x="20610" y="33550"/>
                </a:lnTo>
                <a:lnTo>
                  <a:pt x="20630" y="33560"/>
                </a:lnTo>
                <a:lnTo>
                  <a:pt x="20640" y="33560"/>
                </a:lnTo>
                <a:lnTo>
                  <a:pt x="20720" y="33560"/>
                </a:lnTo>
                <a:lnTo>
                  <a:pt x="20910" y="33590"/>
                </a:lnTo>
                <a:lnTo>
                  <a:pt x="21110" y="33640"/>
                </a:lnTo>
                <a:lnTo>
                  <a:pt x="21500" y="33830"/>
                </a:lnTo>
                <a:lnTo>
                  <a:pt x="21600" y="33800"/>
                </a:lnTo>
                <a:lnTo>
                  <a:pt x="21830" y="33610"/>
                </a:lnTo>
                <a:lnTo>
                  <a:pt x="21880" y="33580"/>
                </a:lnTo>
                <a:lnTo>
                  <a:pt x="21950" y="33560"/>
                </a:lnTo>
                <a:lnTo>
                  <a:pt x="22160" y="33580"/>
                </a:lnTo>
                <a:lnTo>
                  <a:pt x="22680" y="33640"/>
                </a:lnTo>
                <a:lnTo>
                  <a:pt x="23140" y="33810"/>
                </a:lnTo>
                <a:lnTo>
                  <a:pt x="23350" y="33920"/>
                </a:lnTo>
                <a:lnTo>
                  <a:pt x="23440" y="34020"/>
                </a:lnTo>
                <a:lnTo>
                  <a:pt x="23510" y="34070"/>
                </a:lnTo>
                <a:lnTo>
                  <a:pt x="23770" y="34210"/>
                </a:lnTo>
                <a:lnTo>
                  <a:pt x="23880" y="34250"/>
                </a:lnTo>
                <a:lnTo>
                  <a:pt x="24250" y="34310"/>
                </a:lnTo>
                <a:lnTo>
                  <a:pt x="24310" y="34310"/>
                </a:lnTo>
                <a:lnTo>
                  <a:pt x="24420" y="34280"/>
                </a:lnTo>
                <a:lnTo>
                  <a:pt x="24510" y="34230"/>
                </a:lnTo>
                <a:lnTo>
                  <a:pt x="25000" y="34370"/>
                </a:lnTo>
                <a:lnTo>
                  <a:pt x="25180" y="34480"/>
                </a:lnTo>
                <a:lnTo>
                  <a:pt x="25230" y="34530"/>
                </a:lnTo>
                <a:lnTo>
                  <a:pt x="25310" y="34590"/>
                </a:lnTo>
                <a:lnTo>
                  <a:pt x="25370" y="34600"/>
                </a:lnTo>
                <a:lnTo>
                  <a:pt x="25490" y="34590"/>
                </a:lnTo>
                <a:lnTo>
                  <a:pt x="26800" y="34200"/>
                </a:lnTo>
                <a:lnTo>
                  <a:pt x="27220" y="33850"/>
                </a:lnTo>
                <a:lnTo>
                  <a:pt x="27280" y="33830"/>
                </a:lnTo>
                <a:lnTo>
                  <a:pt x="27430" y="33810"/>
                </a:lnTo>
                <a:lnTo>
                  <a:pt x="27470" y="33800"/>
                </a:lnTo>
                <a:lnTo>
                  <a:pt x="27510" y="33770"/>
                </a:lnTo>
                <a:lnTo>
                  <a:pt x="27520" y="33760"/>
                </a:lnTo>
                <a:lnTo>
                  <a:pt x="27530" y="33730"/>
                </a:lnTo>
                <a:lnTo>
                  <a:pt x="27560" y="33600"/>
                </a:lnTo>
                <a:lnTo>
                  <a:pt x="27600" y="33540"/>
                </a:lnTo>
                <a:lnTo>
                  <a:pt x="27670" y="33480"/>
                </a:lnTo>
                <a:lnTo>
                  <a:pt x="27830" y="33370"/>
                </a:lnTo>
                <a:lnTo>
                  <a:pt x="27920" y="33320"/>
                </a:lnTo>
                <a:lnTo>
                  <a:pt x="28000" y="33290"/>
                </a:lnTo>
                <a:lnTo>
                  <a:pt x="28050" y="33280"/>
                </a:lnTo>
                <a:lnTo>
                  <a:pt x="28670" y="33290"/>
                </a:lnTo>
                <a:lnTo>
                  <a:pt x="28750" y="33310"/>
                </a:lnTo>
                <a:lnTo>
                  <a:pt x="28820" y="33330"/>
                </a:lnTo>
                <a:lnTo>
                  <a:pt x="28990" y="33400"/>
                </a:lnTo>
                <a:lnTo>
                  <a:pt x="29030" y="33410"/>
                </a:lnTo>
                <a:lnTo>
                  <a:pt x="29730" y="33360"/>
                </a:lnTo>
                <a:lnTo>
                  <a:pt x="29620" y="34010"/>
                </a:lnTo>
                <a:lnTo>
                  <a:pt x="29620" y="34220"/>
                </a:lnTo>
                <a:lnTo>
                  <a:pt x="29630" y="34270"/>
                </a:lnTo>
                <a:lnTo>
                  <a:pt x="29660" y="34340"/>
                </a:lnTo>
                <a:lnTo>
                  <a:pt x="29750" y="34560"/>
                </a:lnTo>
                <a:lnTo>
                  <a:pt x="29770" y="34670"/>
                </a:lnTo>
                <a:lnTo>
                  <a:pt x="29760" y="34730"/>
                </a:lnTo>
                <a:lnTo>
                  <a:pt x="29740" y="34760"/>
                </a:lnTo>
                <a:lnTo>
                  <a:pt x="29720" y="34770"/>
                </a:lnTo>
                <a:lnTo>
                  <a:pt x="29690" y="34780"/>
                </a:lnTo>
                <a:lnTo>
                  <a:pt x="29610" y="34760"/>
                </a:lnTo>
                <a:lnTo>
                  <a:pt x="29500" y="34750"/>
                </a:lnTo>
                <a:lnTo>
                  <a:pt x="29470" y="34740"/>
                </a:lnTo>
                <a:lnTo>
                  <a:pt x="29440" y="34710"/>
                </a:lnTo>
                <a:lnTo>
                  <a:pt x="29410" y="34660"/>
                </a:lnTo>
                <a:lnTo>
                  <a:pt x="29350" y="34540"/>
                </a:lnTo>
                <a:lnTo>
                  <a:pt x="29320" y="34530"/>
                </a:lnTo>
                <a:lnTo>
                  <a:pt x="29280" y="34520"/>
                </a:lnTo>
                <a:lnTo>
                  <a:pt x="29230" y="34540"/>
                </a:lnTo>
                <a:lnTo>
                  <a:pt x="29100" y="34630"/>
                </a:lnTo>
                <a:lnTo>
                  <a:pt x="28990" y="34680"/>
                </a:lnTo>
                <a:lnTo>
                  <a:pt x="28850" y="34700"/>
                </a:lnTo>
                <a:lnTo>
                  <a:pt x="28780" y="34720"/>
                </a:lnTo>
                <a:lnTo>
                  <a:pt x="28740" y="34750"/>
                </a:lnTo>
                <a:lnTo>
                  <a:pt x="28700" y="34800"/>
                </a:lnTo>
                <a:lnTo>
                  <a:pt x="28620" y="34840"/>
                </a:lnTo>
                <a:lnTo>
                  <a:pt x="28540" y="34870"/>
                </a:lnTo>
                <a:lnTo>
                  <a:pt x="28460" y="34870"/>
                </a:lnTo>
                <a:lnTo>
                  <a:pt x="28330" y="34860"/>
                </a:lnTo>
                <a:lnTo>
                  <a:pt x="28240" y="34840"/>
                </a:lnTo>
                <a:lnTo>
                  <a:pt x="28160" y="34830"/>
                </a:lnTo>
                <a:lnTo>
                  <a:pt x="28100" y="34840"/>
                </a:lnTo>
                <a:lnTo>
                  <a:pt x="28010" y="34870"/>
                </a:lnTo>
                <a:lnTo>
                  <a:pt x="27970" y="34900"/>
                </a:lnTo>
                <a:lnTo>
                  <a:pt x="27940" y="34940"/>
                </a:lnTo>
                <a:lnTo>
                  <a:pt x="27930" y="34980"/>
                </a:lnTo>
                <a:lnTo>
                  <a:pt x="27930" y="35040"/>
                </a:lnTo>
                <a:lnTo>
                  <a:pt x="27930" y="35110"/>
                </a:lnTo>
                <a:lnTo>
                  <a:pt x="27960" y="35330"/>
                </a:lnTo>
                <a:lnTo>
                  <a:pt x="27950" y="35370"/>
                </a:lnTo>
                <a:lnTo>
                  <a:pt x="27940" y="35470"/>
                </a:lnTo>
                <a:lnTo>
                  <a:pt x="27930" y="35520"/>
                </a:lnTo>
                <a:lnTo>
                  <a:pt x="27940" y="35580"/>
                </a:lnTo>
                <a:lnTo>
                  <a:pt x="27950" y="35640"/>
                </a:lnTo>
                <a:lnTo>
                  <a:pt x="27960" y="35710"/>
                </a:lnTo>
                <a:lnTo>
                  <a:pt x="27950" y="35760"/>
                </a:lnTo>
                <a:lnTo>
                  <a:pt x="27920" y="35850"/>
                </a:lnTo>
                <a:lnTo>
                  <a:pt x="27910" y="35900"/>
                </a:lnTo>
                <a:lnTo>
                  <a:pt x="27910" y="35940"/>
                </a:lnTo>
                <a:lnTo>
                  <a:pt x="27930" y="35970"/>
                </a:lnTo>
                <a:lnTo>
                  <a:pt x="27990" y="36040"/>
                </a:lnTo>
                <a:lnTo>
                  <a:pt x="28020" y="36090"/>
                </a:lnTo>
                <a:lnTo>
                  <a:pt x="28040" y="36140"/>
                </a:lnTo>
                <a:lnTo>
                  <a:pt x="28050" y="36210"/>
                </a:lnTo>
                <a:lnTo>
                  <a:pt x="28040" y="36300"/>
                </a:lnTo>
                <a:lnTo>
                  <a:pt x="27990" y="36420"/>
                </a:lnTo>
                <a:lnTo>
                  <a:pt x="27950" y="36480"/>
                </a:lnTo>
                <a:lnTo>
                  <a:pt x="27910" y="36510"/>
                </a:lnTo>
                <a:lnTo>
                  <a:pt x="27820" y="36510"/>
                </a:lnTo>
                <a:lnTo>
                  <a:pt x="27760" y="36540"/>
                </a:lnTo>
                <a:lnTo>
                  <a:pt x="27670" y="36590"/>
                </a:lnTo>
                <a:lnTo>
                  <a:pt x="27580" y="36690"/>
                </a:lnTo>
                <a:lnTo>
                  <a:pt x="27520" y="36740"/>
                </a:lnTo>
                <a:lnTo>
                  <a:pt x="27470" y="36770"/>
                </a:lnTo>
                <a:lnTo>
                  <a:pt x="27420" y="36780"/>
                </a:lnTo>
                <a:lnTo>
                  <a:pt x="27260" y="36770"/>
                </a:lnTo>
                <a:lnTo>
                  <a:pt x="27240" y="36780"/>
                </a:lnTo>
                <a:lnTo>
                  <a:pt x="27220" y="36780"/>
                </a:lnTo>
                <a:lnTo>
                  <a:pt x="27190" y="36790"/>
                </a:lnTo>
                <a:lnTo>
                  <a:pt x="27150" y="36790"/>
                </a:lnTo>
                <a:lnTo>
                  <a:pt x="27110" y="36780"/>
                </a:lnTo>
                <a:lnTo>
                  <a:pt x="27060" y="36770"/>
                </a:lnTo>
                <a:lnTo>
                  <a:pt x="26780" y="36620"/>
                </a:lnTo>
                <a:lnTo>
                  <a:pt x="26760" y="36620"/>
                </a:lnTo>
                <a:lnTo>
                  <a:pt x="26750" y="36620"/>
                </a:lnTo>
                <a:lnTo>
                  <a:pt x="26700" y="36700"/>
                </a:lnTo>
                <a:lnTo>
                  <a:pt x="26660" y="36780"/>
                </a:lnTo>
                <a:lnTo>
                  <a:pt x="26570" y="36830"/>
                </a:lnTo>
                <a:lnTo>
                  <a:pt x="25770" y="36820"/>
                </a:lnTo>
                <a:lnTo>
                  <a:pt x="25670" y="36780"/>
                </a:lnTo>
                <a:lnTo>
                  <a:pt x="25560" y="36670"/>
                </a:lnTo>
                <a:lnTo>
                  <a:pt x="25470" y="36610"/>
                </a:lnTo>
                <a:lnTo>
                  <a:pt x="25370" y="36550"/>
                </a:lnTo>
                <a:lnTo>
                  <a:pt x="25190" y="36470"/>
                </a:lnTo>
                <a:lnTo>
                  <a:pt x="25090" y="36440"/>
                </a:lnTo>
                <a:lnTo>
                  <a:pt x="24550" y="36400"/>
                </a:lnTo>
                <a:lnTo>
                  <a:pt x="24440" y="36400"/>
                </a:lnTo>
                <a:lnTo>
                  <a:pt x="24390" y="36410"/>
                </a:lnTo>
                <a:lnTo>
                  <a:pt x="23520" y="36440"/>
                </a:lnTo>
                <a:lnTo>
                  <a:pt x="23420" y="36880"/>
                </a:lnTo>
                <a:lnTo>
                  <a:pt x="23250" y="37210"/>
                </a:lnTo>
                <a:lnTo>
                  <a:pt x="22880" y="37770"/>
                </a:lnTo>
                <a:lnTo>
                  <a:pt x="22850" y="37850"/>
                </a:lnTo>
                <a:lnTo>
                  <a:pt x="22860" y="37930"/>
                </a:lnTo>
                <a:lnTo>
                  <a:pt x="23110" y="38360"/>
                </a:lnTo>
                <a:lnTo>
                  <a:pt x="23150" y="38440"/>
                </a:lnTo>
                <a:lnTo>
                  <a:pt x="23170" y="38560"/>
                </a:lnTo>
                <a:lnTo>
                  <a:pt x="23190" y="38630"/>
                </a:lnTo>
                <a:lnTo>
                  <a:pt x="23220" y="38680"/>
                </a:lnTo>
                <a:lnTo>
                  <a:pt x="23270" y="38730"/>
                </a:lnTo>
                <a:lnTo>
                  <a:pt x="23470" y="38900"/>
                </a:lnTo>
                <a:lnTo>
                  <a:pt x="23590" y="39040"/>
                </a:lnTo>
                <a:lnTo>
                  <a:pt x="23670" y="39160"/>
                </a:lnTo>
                <a:lnTo>
                  <a:pt x="23720" y="39260"/>
                </a:lnTo>
                <a:lnTo>
                  <a:pt x="23810" y="39580"/>
                </a:lnTo>
                <a:lnTo>
                  <a:pt x="23840" y="39630"/>
                </a:lnTo>
                <a:lnTo>
                  <a:pt x="24020" y="39820"/>
                </a:lnTo>
                <a:lnTo>
                  <a:pt x="24080" y="39930"/>
                </a:lnTo>
                <a:lnTo>
                  <a:pt x="24090" y="39990"/>
                </a:lnTo>
                <a:lnTo>
                  <a:pt x="24050" y="40050"/>
                </a:lnTo>
                <a:lnTo>
                  <a:pt x="23990" y="40090"/>
                </a:lnTo>
                <a:lnTo>
                  <a:pt x="23920" y="40130"/>
                </a:lnTo>
                <a:lnTo>
                  <a:pt x="23860" y="40160"/>
                </a:lnTo>
                <a:lnTo>
                  <a:pt x="23810" y="40170"/>
                </a:lnTo>
                <a:lnTo>
                  <a:pt x="23700" y="40180"/>
                </a:lnTo>
                <a:lnTo>
                  <a:pt x="23670" y="40190"/>
                </a:lnTo>
                <a:lnTo>
                  <a:pt x="23640" y="40210"/>
                </a:lnTo>
                <a:lnTo>
                  <a:pt x="23620" y="40230"/>
                </a:lnTo>
                <a:lnTo>
                  <a:pt x="23590" y="40260"/>
                </a:lnTo>
                <a:lnTo>
                  <a:pt x="23570" y="40310"/>
                </a:lnTo>
                <a:lnTo>
                  <a:pt x="23560" y="40350"/>
                </a:lnTo>
                <a:lnTo>
                  <a:pt x="23570" y="40390"/>
                </a:lnTo>
                <a:lnTo>
                  <a:pt x="23660" y="40650"/>
                </a:lnTo>
                <a:lnTo>
                  <a:pt x="23660" y="40720"/>
                </a:lnTo>
                <a:lnTo>
                  <a:pt x="23660" y="40760"/>
                </a:lnTo>
                <a:lnTo>
                  <a:pt x="23660" y="40790"/>
                </a:lnTo>
                <a:lnTo>
                  <a:pt x="23570" y="40970"/>
                </a:lnTo>
                <a:lnTo>
                  <a:pt x="23420" y="41080"/>
                </a:lnTo>
                <a:lnTo>
                  <a:pt x="23250" y="41130"/>
                </a:lnTo>
                <a:lnTo>
                  <a:pt x="22640" y="41190"/>
                </a:lnTo>
                <a:lnTo>
                  <a:pt x="21930" y="41390"/>
                </a:lnTo>
                <a:lnTo>
                  <a:pt x="21830" y="41430"/>
                </a:lnTo>
                <a:lnTo>
                  <a:pt x="21830" y="41450"/>
                </a:lnTo>
                <a:lnTo>
                  <a:pt x="21810" y="41470"/>
                </a:lnTo>
                <a:lnTo>
                  <a:pt x="21770" y="41510"/>
                </a:lnTo>
                <a:lnTo>
                  <a:pt x="21670" y="41580"/>
                </a:lnTo>
                <a:lnTo>
                  <a:pt x="21580" y="41620"/>
                </a:lnTo>
                <a:lnTo>
                  <a:pt x="21480" y="41640"/>
                </a:lnTo>
                <a:lnTo>
                  <a:pt x="21220" y="41750"/>
                </a:lnTo>
                <a:lnTo>
                  <a:pt x="20970" y="41950"/>
                </a:lnTo>
                <a:lnTo>
                  <a:pt x="20880" y="42040"/>
                </a:lnTo>
                <a:lnTo>
                  <a:pt x="20860" y="42080"/>
                </a:lnTo>
                <a:lnTo>
                  <a:pt x="20860" y="42130"/>
                </a:lnTo>
                <a:lnTo>
                  <a:pt x="20860" y="42150"/>
                </a:lnTo>
                <a:lnTo>
                  <a:pt x="20870" y="42180"/>
                </a:lnTo>
                <a:lnTo>
                  <a:pt x="20930" y="42230"/>
                </a:lnTo>
                <a:lnTo>
                  <a:pt x="20960" y="42260"/>
                </a:lnTo>
                <a:lnTo>
                  <a:pt x="20980" y="42310"/>
                </a:lnTo>
                <a:lnTo>
                  <a:pt x="21000" y="42370"/>
                </a:lnTo>
                <a:lnTo>
                  <a:pt x="20990" y="42420"/>
                </a:lnTo>
                <a:lnTo>
                  <a:pt x="20960" y="42510"/>
                </a:lnTo>
                <a:lnTo>
                  <a:pt x="20980" y="42590"/>
                </a:lnTo>
                <a:lnTo>
                  <a:pt x="21030" y="42680"/>
                </a:lnTo>
                <a:lnTo>
                  <a:pt x="21150" y="42850"/>
                </a:lnTo>
                <a:lnTo>
                  <a:pt x="21200" y="42960"/>
                </a:lnTo>
                <a:lnTo>
                  <a:pt x="21230" y="43080"/>
                </a:lnTo>
                <a:lnTo>
                  <a:pt x="21230" y="43230"/>
                </a:lnTo>
                <a:lnTo>
                  <a:pt x="21250" y="43520"/>
                </a:lnTo>
                <a:lnTo>
                  <a:pt x="21290" y="43650"/>
                </a:lnTo>
                <a:lnTo>
                  <a:pt x="21180" y="43740"/>
                </a:lnTo>
                <a:lnTo>
                  <a:pt x="21040" y="43810"/>
                </a:lnTo>
                <a:lnTo>
                  <a:pt x="20990" y="43840"/>
                </a:lnTo>
                <a:lnTo>
                  <a:pt x="20930" y="43940"/>
                </a:lnTo>
                <a:lnTo>
                  <a:pt x="20860" y="44090"/>
                </a:lnTo>
                <a:lnTo>
                  <a:pt x="20750" y="44390"/>
                </a:lnTo>
                <a:lnTo>
                  <a:pt x="20720" y="44520"/>
                </a:lnTo>
                <a:lnTo>
                  <a:pt x="20700" y="44620"/>
                </a:lnTo>
                <a:lnTo>
                  <a:pt x="20700" y="44660"/>
                </a:lnTo>
                <a:lnTo>
                  <a:pt x="20690" y="44700"/>
                </a:lnTo>
                <a:lnTo>
                  <a:pt x="20670" y="44730"/>
                </a:lnTo>
                <a:lnTo>
                  <a:pt x="20500" y="44900"/>
                </a:lnTo>
                <a:lnTo>
                  <a:pt x="19950" y="45110"/>
                </a:lnTo>
                <a:lnTo>
                  <a:pt x="19930" y="45100"/>
                </a:lnTo>
                <a:lnTo>
                  <a:pt x="19910" y="45100"/>
                </a:lnTo>
                <a:lnTo>
                  <a:pt x="19900" y="45090"/>
                </a:lnTo>
                <a:lnTo>
                  <a:pt x="19890" y="45070"/>
                </a:lnTo>
                <a:lnTo>
                  <a:pt x="19890" y="45050"/>
                </a:lnTo>
                <a:lnTo>
                  <a:pt x="19890" y="45030"/>
                </a:lnTo>
                <a:lnTo>
                  <a:pt x="19890" y="45010"/>
                </a:lnTo>
                <a:lnTo>
                  <a:pt x="19910" y="44950"/>
                </a:lnTo>
                <a:lnTo>
                  <a:pt x="19910" y="44930"/>
                </a:lnTo>
                <a:lnTo>
                  <a:pt x="19900" y="44920"/>
                </a:lnTo>
                <a:lnTo>
                  <a:pt x="19880" y="44920"/>
                </a:lnTo>
                <a:lnTo>
                  <a:pt x="19730" y="44950"/>
                </a:lnTo>
                <a:lnTo>
                  <a:pt x="19210" y="45140"/>
                </a:lnTo>
                <a:lnTo>
                  <a:pt x="19110" y="45160"/>
                </a:lnTo>
                <a:lnTo>
                  <a:pt x="19030" y="45170"/>
                </a:lnTo>
                <a:lnTo>
                  <a:pt x="18780" y="45150"/>
                </a:lnTo>
                <a:lnTo>
                  <a:pt x="18740" y="45160"/>
                </a:lnTo>
                <a:lnTo>
                  <a:pt x="18710" y="45200"/>
                </a:lnTo>
                <a:lnTo>
                  <a:pt x="18670" y="45270"/>
                </a:lnTo>
                <a:lnTo>
                  <a:pt x="18650" y="45340"/>
                </a:lnTo>
                <a:lnTo>
                  <a:pt x="18630" y="45400"/>
                </a:lnTo>
                <a:lnTo>
                  <a:pt x="18590" y="45450"/>
                </a:lnTo>
                <a:lnTo>
                  <a:pt x="18520" y="45510"/>
                </a:lnTo>
                <a:lnTo>
                  <a:pt x="18430" y="45570"/>
                </a:lnTo>
                <a:lnTo>
                  <a:pt x="18170" y="45650"/>
                </a:lnTo>
                <a:lnTo>
                  <a:pt x="17850" y="45720"/>
                </a:lnTo>
                <a:lnTo>
                  <a:pt x="17790" y="45720"/>
                </a:lnTo>
                <a:lnTo>
                  <a:pt x="17740" y="45710"/>
                </a:lnTo>
                <a:lnTo>
                  <a:pt x="17700" y="45700"/>
                </a:lnTo>
                <a:lnTo>
                  <a:pt x="17540" y="45610"/>
                </a:lnTo>
                <a:lnTo>
                  <a:pt x="17510" y="45600"/>
                </a:lnTo>
                <a:lnTo>
                  <a:pt x="17480" y="45590"/>
                </a:lnTo>
                <a:lnTo>
                  <a:pt x="17440" y="45590"/>
                </a:lnTo>
                <a:lnTo>
                  <a:pt x="17390" y="45600"/>
                </a:lnTo>
                <a:lnTo>
                  <a:pt x="17310" y="45630"/>
                </a:lnTo>
                <a:lnTo>
                  <a:pt x="17050" y="45760"/>
                </a:lnTo>
                <a:lnTo>
                  <a:pt x="16860" y="45880"/>
                </a:lnTo>
                <a:lnTo>
                  <a:pt x="16700" y="46020"/>
                </a:lnTo>
                <a:lnTo>
                  <a:pt x="16600" y="46080"/>
                </a:lnTo>
                <a:lnTo>
                  <a:pt x="16560" y="46120"/>
                </a:lnTo>
                <a:lnTo>
                  <a:pt x="16520" y="46180"/>
                </a:lnTo>
                <a:lnTo>
                  <a:pt x="16480" y="46310"/>
                </a:lnTo>
                <a:lnTo>
                  <a:pt x="16470" y="46390"/>
                </a:lnTo>
                <a:lnTo>
                  <a:pt x="16480" y="46450"/>
                </a:lnTo>
                <a:lnTo>
                  <a:pt x="16490" y="46530"/>
                </a:lnTo>
                <a:lnTo>
                  <a:pt x="16500" y="46570"/>
                </a:lnTo>
                <a:lnTo>
                  <a:pt x="16490" y="46610"/>
                </a:lnTo>
                <a:lnTo>
                  <a:pt x="16480" y="46660"/>
                </a:lnTo>
                <a:lnTo>
                  <a:pt x="16330" y="46980"/>
                </a:lnTo>
                <a:lnTo>
                  <a:pt x="16310" y="47040"/>
                </a:lnTo>
                <a:lnTo>
                  <a:pt x="16300" y="47090"/>
                </a:lnTo>
                <a:lnTo>
                  <a:pt x="16320" y="47210"/>
                </a:lnTo>
                <a:lnTo>
                  <a:pt x="16320" y="47230"/>
                </a:lnTo>
                <a:lnTo>
                  <a:pt x="16300" y="47240"/>
                </a:lnTo>
                <a:lnTo>
                  <a:pt x="16250" y="47250"/>
                </a:lnTo>
                <a:lnTo>
                  <a:pt x="16130" y="47230"/>
                </a:lnTo>
                <a:lnTo>
                  <a:pt x="15990" y="47230"/>
                </a:lnTo>
                <a:lnTo>
                  <a:pt x="15750" y="47270"/>
                </a:lnTo>
                <a:lnTo>
                  <a:pt x="15230" y="47330"/>
                </a:lnTo>
                <a:lnTo>
                  <a:pt x="15050" y="47370"/>
                </a:lnTo>
                <a:lnTo>
                  <a:pt x="14950" y="47410"/>
                </a:lnTo>
                <a:lnTo>
                  <a:pt x="14900" y="47440"/>
                </a:lnTo>
                <a:lnTo>
                  <a:pt x="14710" y="47620"/>
                </a:lnTo>
                <a:lnTo>
                  <a:pt x="14620" y="47670"/>
                </a:lnTo>
                <a:lnTo>
                  <a:pt x="14560" y="47690"/>
                </a:lnTo>
                <a:lnTo>
                  <a:pt x="14470" y="47700"/>
                </a:lnTo>
                <a:lnTo>
                  <a:pt x="14380" y="47690"/>
                </a:lnTo>
                <a:lnTo>
                  <a:pt x="14340" y="47680"/>
                </a:lnTo>
                <a:lnTo>
                  <a:pt x="14300" y="47670"/>
                </a:lnTo>
                <a:lnTo>
                  <a:pt x="14280" y="47630"/>
                </a:lnTo>
                <a:lnTo>
                  <a:pt x="14260" y="47590"/>
                </a:lnTo>
                <a:lnTo>
                  <a:pt x="14240" y="47530"/>
                </a:lnTo>
                <a:lnTo>
                  <a:pt x="14220" y="47500"/>
                </a:lnTo>
                <a:lnTo>
                  <a:pt x="14180" y="47440"/>
                </a:lnTo>
                <a:lnTo>
                  <a:pt x="14170" y="47420"/>
                </a:lnTo>
                <a:lnTo>
                  <a:pt x="14170" y="47390"/>
                </a:lnTo>
                <a:lnTo>
                  <a:pt x="14170" y="47360"/>
                </a:lnTo>
                <a:lnTo>
                  <a:pt x="14170" y="47320"/>
                </a:lnTo>
                <a:lnTo>
                  <a:pt x="14170" y="47300"/>
                </a:lnTo>
                <a:lnTo>
                  <a:pt x="14170" y="47270"/>
                </a:lnTo>
                <a:lnTo>
                  <a:pt x="14130" y="47160"/>
                </a:lnTo>
                <a:lnTo>
                  <a:pt x="14120" y="47070"/>
                </a:lnTo>
                <a:lnTo>
                  <a:pt x="14100" y="46870"/>
                </a:lnTo>
                <a:lnTo>
                  <a:pt x="14090" y="46850"/>
                </a:lnTo>
                <a:lnTo>
                  <a:pt x="14070" y="46830"/>
                </a:lnTo>
                <a:lnTo>
                  <a:pt x="14030" y="46830"/>
                </a:lnTo>
                <a:lnTo>
                  <a:pt x="13980" y="46830"/>
                </a:lnTo>
                <a:lnTo>
                  <a:pt x="13870" y="46870"/>
                </a:lnTo>
                <a:lnTo>
                  <a:pt x="13550" y="47110"/>
                </a:lnTo>
                <a:lnTo>
                  <a:pt x="13390" y="47300"/>
                </a:lnTo>
                <a:lnTo>
                  <a:pt x="13320" y="47370"/>
                </a:lnTo>
                <a:lnTo>
                  <a:pt x="13280" y="47400"/>
                </a:lnTo>
                <a:lnTo>
                  <a:pt x="13230" y="47430"/>
                </a:lnTo>
                <a:lnTo>
                  <a:pt x="13190" y="47440"/>
                </a:lnTo>
                <a:lnTo>
                  <a:pt x="13160" y="47440"/>
                </a:lnTo>
                <a:lnTo>
                  <a:pt x="13130" y="47430"/>
                </a:lnTo>
                <a:lnTo>
                  <a:pt x="13090" y="47410"/>
                </a:lnTo>
                <a:lnTo>
                  <a:pt x="13040" y="47360"/>
                </a:lnTo>
                <a:lnTo>
                  <a:pt x="12810" y="47120"/>
                </a:lnTo>
                <a:lnTo>
                  <a:pt x="12740" y="47000"/>
                </a:lnTo>
                <a:lnTo>
                  <a:pt x="12700" y="46950"/>
                </a:lnTo>
                <a:lnTo>
                  <a:pt x="12650" y="46920"/>
                </a:lnTo>
                <a:lnTo>
                  <a:pt x="12590" y="46910"/>
                </a:lnTo>
                <a:lnTo>
                  <a:pt x="12210" y="46890"/>
                </a:lnTo>
                <a:lnTo>
                  <a:pt x="12140" y="46870"/>
                </a:lnTo>
                <a:lnTo>
                  <a:pt x="12080" y="46850"/>
                </a:lnTo>
                <a:lnTo>
                  <a:pt x="12030" y="46810"/>
                </a:lnTo>
                <a:lnTo>
                  <a:pt x="11990" y="46720"/>
                </a:lnTo>
                <a:lnTo>
                  <a:pt x="11980" y="46600"/>
                </a:lnTo>
                <a:lnTo>
                  <a:pt x="11980" y="46330"/>
                </a:lnTo>
                <a:lnTo>
                  <a:pt x="12020" y="46090"/>
                </a:lnTo>
                <a:lnTo>
                  <a:pt x="12060" y="45970"/>
                </a:lnTo>
                <a:lnTo>
                  <a:pt x="12080" y="45930"/>
                </a:lnTo>
                <a:lnTo>
                  <a:pt x="12120" y="45890"/>
                </a:lnTo>
                <a:lnTo>
                  <a:pt x="12260" y="45810"/>
                </a:lnTo>
                <a:lnTo>
                  <a:pt x="12300" y="45780"/>
                </a:lnTo>
                <a:lnTo>
                  <a:pt x="12320" y="45740"/>
                </a:lnTo>
                <a:lnTo>
                  <a:pt x="12340" y="45710"/>
                </a:lnTo>
                <a:lnTo>
                  <a:pt x="12360" y="45660"/>
                </a:lnTo>
                <a:lnTo>
                  <a:pt x="12380" y="45620"/>
                </a:lnTo>
                <a:lnTo>
                  <a:pt x="12410" y="45580"/>
                </a:lnTo>
                <a:lnTo>
                  <a:pt x="12490" y="45520"/>
                </a:lnTo>
                <a:lnTo>
                  <a:pt x="12700" y="45300"/>
                </a:lnTo>
                <a:lnTo>
                  <a:pt x="12770" y="45200"/>
                </a:lnTo>
                <a:lnTo>
                  <a:pt x="12810" y="45150"/>
                </a:lnTo>
                <a:lnTo>
                  <a:pt x="12870" y="45100"/>
                </a:lnTo>
                <a:lnTo>
                  <a:pt x="13050" y="44970"/>
                </a:lnTo>
                <a:lnTo>
                  <a:pt x="13110" y="44890"/>
                </a:lnTo>
                <a:lnTo>
                  <a:pt x="13110" y="44800"/>
                </a:lnTo>
                <a:lnTo>
                  <a:pt x="12830" y="44350"/>
                </a:lnTo>
                <a:lnTo>
                  <a:pt x="12580" y="44070"/>
                </a:lnTo>
                <a:lnTo>
                  <a:pt x="12550" y="44010"/>
                </a:lnTo>
                <a:lnTo>
                  <a:pt x="12550" y="43950"/>
                </a:lnTo>
                <a:lnTo>
                  <a:pt x="12570" y="43910"/>
                </a:lnTo>
                <a:lnTo>
                  <a:pt x="12630" y="43860"/>
                </a:lnTo>
                <a:lnTo>
                  <a:pt x="12660" y="43830"/>
                </a:lnTo>
                <a:lnTo>
                  <a:pt x="12710" y="43750"/>
                </a:lnTo>
                <a:lnTo>
                  <a:pt x="12740" y="43710"/>
                </a:lnTo>
                <a:lnTo>
                  <a:pt x="12830" y="43650"/>
                </a:lnTo>
                <a:lnTo>
                  <a:pt x="12950" y="43530"/>
                </a:lnTo>
                <a:lnTo>
                  <a:pt x="12980" y="43480"/>
                </a:lnTo>
                <a:lnTo>
                  <a:pt x="13000" y="43430"/>
                </a:lnTo>
                <a:lnTo>
                  <a:pt x="13010" y="43370"/>
                </a:lnTo>
                <a:lnTo>
                  <a:pt x="13010" y="43050"/>
                </a:lnTo>
                <a:lnTo>
                  <a:pt x="13020" y="42980"/>
                </a:lnTo>
                <a:lnTo>
                  <a:pt x="13030" y="42930"/>
                </a:lnTo>
                <a:lnTo>
                  <a:pt x="13060" y="42890"/>
                </a:lnTo>
                <a:lnTo>
                  <a:pt x="13150" y="42810"/>
                </a:lnTo>
                <a:lnTo>
                  <a:pt x="13180" y="42770"/>
                </a:lnTo>
                <a:lnTo>
                  <a:pt x="13200" y="42710"/>
                </a:lnTo>
                <a:lnTo>
                  <a:pt x="13210" y="42650"/>
                </a:lnTo>
                <a:lnTo>
                  <a:pt x="13210" y="42570"/>
                </a:lnTo>
                <a:lnTo>
                  <a:pt x="13200" y="42520"/>
                </a:lnTo>
                <a:lnTo>
                  <a:pt x="13130" y="42470"/>
                </a:lnTo>
                <a:lnTo>
                  <a:pt x="12720" y="42370"/>
                </a:lnTo>
                <a:lnTo>
                  <a:pt x="12240" y="42330"/>
                </a:lnTo>
                <a:lnTo>
                  <a:pt x="12050" y="42350"/>
                </a:lnTo>
                <a:lnTo>
                  <a:pt x="11930" y="42340"/>
                </a:lnTo>
                <a:lnTo>
                  <a:pt x="11850" y="42240"/>
                </a:lnTo>
                <a:lnTo>
                  <a:pt x="11550" y="42180"/>
                </a:lnTo>
                <a:lnTo>
                  <a:pt x="11260" y="42170"/>
                </a:lnTo>
                <a:lnTo>
                  <a:pt x="11120" y="42190"/>
                </a:lnTo>
                <a:lnTo>
                  <a:pt x="11050" y="42230"/>
                </a:lnTo>
                <a:lnTo>
                  <a:pt x="11010" y="42290"/>
                </a:lnTo>
                <a:lnTo>
                  <a:pt x="10980" y="42360"/>
                </a:lnTo>
                <a:lnTo>
                  <a:pt x="10940" y="42440"/>
                </a:lnTo>
                <a:lnTo>
                  <a:pt x="10880" y="42490"/>
                </a:lnTo>
                <a:lnTo>
                  <a:pt x="10810" y="42530"/>
                </a:lnTo>
                <a:lnTo>
                  <a:pt x="10640" y="42590"/>
                </a:lnTo>
                <a:lnTo>
                  <a:pt x="10550" y="42600"/>
                </a:lnTo>
                <a:lnTo>
                  <a:pt x="10480" y="42590"/>
                </a:lnTo>
                <a:lnTo>
                  <a:pt x="10350" y="42530"/>
                </a:lnTo>
                <a:lnTo>
                  <a:pt x="10280" y="42520"/>
                </a:lnTo>
                <a:lnTo>
                  <a:pt x="10160" y="42520"/>
                </a:lnTo>
                <a:lnTo>
                  <a:pt x="9250" y="42610"/>
                </a:lnTo>
                <a:lnTo>
                  <a:pt x="8820" y="42580"/>
                </a:lnTo>
                <a:lnTo>
                  <a:pt x="7990" y="42390"/>
                </a:lnTo>
                <a:lnTo>
                  <a:pt x="7630" y="42230"/>
                </a:lnTo>
                <a:lnTo>
                  <a:pt x="7410" y="42210"/>
                </a:lnTo>
                <a:lnTo>
                  <a:pt x="7280" y="42190"/>
                </a:lnTo>
                <a:lnTo>
                  <a:pt x="7290" y="42180"/>
                </a:lnTo>
                <a:lnTo>
                  <a:pt x="7230" y="42070"/>
                </a:lnTo>
                <a:lnTo>
                  <a:pt x="7120" y="41980"/>
                </a:lnTo>
                <a:lnTo>
                  <a:pt x="7030" y="41920"/>
                </a:lnTo>
                <a:lnTo>
                  <a:pt x="6810" y="41870"/>
                </a:lnTo>
                <a:lnTo>
                  <a:pt x="6570" y="41850"/>
                </a:lnTo>
                <a:lnTo>
                  <a:pt x="6110" y="41870"/>
                </a:lnTo>
                <a:lnTo>
                  <a:pt x="5610" y="41830"/>
                </a:lnTo>
                <a:lnTo>
                  <a:pt x="5100" y="41620"/>
                </a:lnTo>
                <a:lnTo>
                  <a:pt x="4700" y="41240"/>
                </a:lnTo>
                <a:lnTo>
                  <a:pt x="4550" y="40690"/>
                </a:lnTo>
                <a:lnTo>
                  <a:pt x="4600" y="40440"/>
                </a:lnTo>
                <a:lnTo>
                  <a:pt x="4790" y="40000"/>
                </a:lnTo>
                <a:lnTo>
                  <a:pt x="4810" y="39700"/>
                </a:lnTo>
                <a:lnTo>
                  <a:pt x="4630" y="38540"/>
                </a:lnTo>
                <a:lnTo>
                  <a:pt x="4560" y="37880"/>
                </a:lnTo>
                <a:lnTo>
                  <a:pt x="4550" y="37770"/>
                </a:lnTo>
                <a:lnTo>
                  <a:pt x="4580" y="37430"/>
                </a:lnTo>
                <a:lnTo>
                  <a:pt x="4760" y="37070"/>
                </a:lnTo>
                <a:lnTo>
                  <a:pt x="4960" y="36810"/>
                </a:lnTo>
                <a:lnTo>
                  <a:pt x="5180" y="36580"/>
                </a:lnTo>
                <a:lnTo>
                  <a:pt x="5480" y="36420"/>
                </a:lnTo>
                <a:lnTo>
                  <a:pt x="5580" y="36320"/>
                </a:lnTo>
                <a:lnTo>
                  <a:pt x="5540" y="36150"/>
                </a:lnTo>
                <a:lnTo>
                  <a:pt x="5980" y="36130"/>
                </a:lnTo>
                <a:lnTo>
                  <a:pt x="6620" y="36090"/>
                </a:lnTo>
                <a:lnTo>
                  <a:pt x="7090" y="36060"/>
                </a:lnTo>
                <a:lnTo>
                  <a:pt x="7020" y="35920"/>
                </a:lnTo>
                <a:lnTo>
                  <a:pt x="6550" y="35310"/>
                </a:lnTo>
                <a:lnTo>
                  <a:pt x="6450" y="35110"/>
                </a:lnTo>
                <a:lnTo>
                  <a:pt x="6390" y="35020"/>
                </a:lnTo>
                <a:lnTo>
                  <a:pt x="6320" y="34950"/>
                </a:lnTo>
                <a:lnTo>
                  <a:pt x="6160" y="34880"/>
                </a:lnTo>
                <a:lnTo>
                  <a:pt x="6110" y="34820"/>
                </a:lnTo>
                <a:lnTo>
                  <a:pt x="6050" y="34640"/>
                </a:lnTo>
                <a:lnTo>
                  <a:pt x="6010" y="34590"/>
                </a:lnTo>
                <a:lnTo>
                  <a:pt x="5960" y="34560"/>
                </a:lnTo>
                <a:lnTo>
                  <a:pt x="5890" y="34550"/>
                </a:lnTo>
                <a:lnTo>
                  <a:pt x="5980" y="34390"/>
                </a:lnTo>
                <a:lnTo>
                  <a:pt x="6140" y="34310"/>
                </a:lnTo>
                <a:lnTo>
                  <a:pt x="6480" y="34260"/>
                </a:lnTo>
                <a:lnTo>
                  <a:pt x="6640" y="34210"/>
                </a:lnTo>
                <a:lnTo>
                  <a:pt x="6770" y="34130"/>
                </a:lnTo>
                <a:lnTo>
                  <a:pt x="7050" y="33800"/>
                </a:lnTo>
                <a:lnTo>
                  <a:pt x="7080" y="33740"/>
                </a:lnTo>
                <a:lnTo>
                  <a:pt x="7120" y="33690"/>
                </a:lnTo>
                <a:lnTo>
                  <a:pt x="7210" y="33640"/>
                </a:lnTo>
                <a:lnTo>
                  <a:pt x="7300" y="33630"/>
                </a:lnTo>
                <a:lnTo>
                  <a:pt x="7380" y="33630"/>
                </a:lnTo>
                <a:lnTo>
                  <a:pt x="7450" y="33620"/>
                </a:lnTo>
                <a:lnTo>
                  <a:pt x="7520" y="33530"/>
                </a:lnTo>
                <a:lnTo>
                  <a:pt x="7550" y="33340"/>
                </a:lnTo>
                <a:lnTo>
                  <a:pt x="7520" y="33140"/>
                </a:lnTo>
                <a:lnTo>
                  <a:pt x="7530" y="32960"/>
                </a:lnTo>
                <a:lnTo>
                  <a:pt x="7650" y="32830"/>
                </a:lnTo>
                <a:lnTo>
                  <a:pt x="7850" y="32670"/>
                </a:lnTo>
                <a:lnTo>
                  <a:pt x="7970" y="32450"/>
                </a:lnTo>
                <a:lnTo>
                  <a:pt x="8000" y="32320"/>
                </a:lnTo>
                <a:lnTo>
                  <a:pt x="8200" y="32260"/>
                </a:lnTo>
                <a:lnTo>
                  <a:pt x="8250" y="32000"/>
                </a:lnTo>
                <a:lnTo>
                  <a:pt x="8280" y="31730"/>
                </a:lnTo>
                <a:lnTo>
                  <a:pt x="8270" y="31670"/>
                </a:lnTo>
                <a:lnTo>
                  <a:pt x="8240" y="31520"/>
                </a:lnTo>
                <a:lnTo>
                  <a:pt x="8240" y="31440"/>
                </a:lnTo>
                <a:lnTo>
                  <a:pt x="8260" y="31350"/>
                </a:lnTo>
                <a:lnTo>
                  <a:pt x="8350" y="31200"/>
                </a:lnTo>
                <a:lnTo>
                  <a:pt x="8370" y="31130"/>
                </a:lnTo>
                <a:lnTo>
                  <a:pt x="8390" y="30980"/>
                </a:lnTo>
                <a:lnTo>
                  <a:pt x="8480" y="30690"/>
                </a:lnTo>
                <a:lnTo>
                  <a:pt x="8520" y="30370"/>
                </a:lnTo>
                <a:lnTo>
                  <a:pt x="8560" y="30260"/>
                </a:lnTo>
                <a:lnTo>
                  <a:pt x="8710" y="30050"/>
                </a:lnTo>
                <a:lnTo>
                  <a:pt x="8650" y="29980"/>
                </a:lnTo>
                <a:lnTo>
                  <a:pt x="8640" y="29910"/>
                </a:lnTo>
                <a:lnTo>
                  <a:pt x="8660" y="29840"/>
                </a:lnTo>
                <a:lnTo>
                  <a:pt x="8670" y="29760"/>
                </a:lnTo>
                <a:lnTo>
                  <a:pt x="8650" y="29720"/>
                </a:lnTo>
                <a:lnTo>
                  <a:pt x="8430" y="29420"/>
                </a:lnTo>
                <a:lnTo>
                  <a:pt x="8390" y="29340"/>
                </a:lnTo>
                <a:lnTo>
                  <a:pt x="8430" y="29310"/>
                </a:lnTo>
                <a:lnTo>
                  <a:pt x="8490" y="29270"/>
                </a:lnTo>
                <a:lnTo>
                  <a:pt x="8500" y="29200"/>
                </a:lnTo>
                <a:lnTo>
                  <a:pt x="8470" y="29130"/>
                </a:lnTo>
                <a:lnTo>
                  <a:pt x="8430" y="29090"/>
                </a:lnTo>
                <a:lnTo>
                  <a:pt x="8430" y="29020"/>
                </a:lnTo>
                <a:lnTo>
                  <a:pt x="8430" y="28850"/>
                </a:lnTo>
                <a:lnTo>
                  <a:pt x="8470" y="28690"/>
                </a:lnTo>
                <a:lnTo>
                  <a:pt x="8560" y="28610"/>
                </a:lnTo>
                <a:lnTo>
                  <a:pt x="8690" y="28610"/>
                </a:lnTo>
                <a:lnTo>
                  <a:pt x="8840" y="28580"/>
                </a:lnTo>
                <a:lnTo>
                  <a:pt x="8970" y="28510"/>
                </a:lnTo>
                <a:lnTo>
                  <a:pt x="9020" y="28380"/>
                </a:lnTo>
                <a:lnTo>
                  <a:pt x="8990" y="27980"/>
                </a:lnTo>
                <a:lnTo>
                  <a:pt x="9020" y="27820"/>
                </a:lnTo>
                <a:lnTo>
                  <a:pt x="9050" y="27730"/>
                </a:lnTo>
                <a:lnTo>
                  <a:pt x="9190" y="27550"/>
                </a:lnTo>
                <a:lnTo>
                  <a:pt x="9220" y="27480"/>
                </a:lnTo>
                <a:lnTo>
                  <a:pt x="9270" y="27230"/>
                </a:lnTo>
                <a:lnTo>
                  <a:pt x="9340" y="27080"/>
                </a:lnTo>
                <a:lnTo>
                  <a:pt x="9490" y="26900"/>
                </a:lnTo>
                <a:lnTo>
                  <a:pt x="9580" y="26760"/>
                </a:lnTo>
                <a:lnTo>
                  <a:pt x="9620" y="26590"/>
                </a:lnTo>
                <a:lnTo>
                  <a:pt x="9600" y="26440"/>
                </a:lnTo>
                <a:lnTo>
                  <a:pt x="9540" y="26140"/>
                </a:lnTo>
                <a:lnTo>
                  <a:pt x="9570" y="26120"/>
                </a:lnTo>
                <a:lnTo>
                  <a:pt x="9590" y="26090"/>
                </a:lnTo>
                <a:lnTo>
                  <a:pt x="9750" y="26040"/>
                </a:lnTo>
                <a:lnTo>
                  <a:pt x="10030" y="26000"/>
                </a:lnTo>
                <a:lnTo>
                  <a:pt x="10060" y="26030"/>
                </a:lnTo>
                <a:lnTo>
                  <a:pt x="10060" y="26050"/>
                </a:lnTo>
                <a:lnTo>
                  <a:pt x="10000" y="26140"/>
                </a:lnTo>
                <a:lnTo>
                  <a:pt x="10080" y="26210"/>
                </a:lnTo>
                <a:lnTo>
                  <a:pt x="10090" y="26200"/>
                </a:lnTo>
                <a:lnTo>
                  <a:pt x="10110" y="26210"/>
                </a:lnTo>
                <a:lnTo>
                  <a:pt x="10150" y="26250"/>
                </a:lnTo>
                <a:lnTo>
                  <a:pt x="10150" y="26260"/>
                </a:lnTo>
                <a:lnTo>
                  <a:pt x="10170" y="26260"/>
                </a:lnTo>
                <a:lnTo>
                  <a:pt x="10210" y="26300"/>
                </a:lnTo>
                <a:lnTo>
                  <a:pt x="10210" y="26330"/>
                </a:lnTo>
                <a:lnTo>
                  <a:pt x="10180" y="26410"/>
                </a:lnTo>
                <a:lnTo>
                  <a:pt x="10190" y="26450"/>
                </a:lnTo>
                <a:lnTo>
                  <a:pt x="10230" y="26510"/>
                </a:lnTo>
                <a:lnTo>
                  <a:pt x="10270" y="26550"/>
                </a:lnTo>
                <a:lnTo>
                  <a:pt x="10320" y="26580"/>
                </a:lnTo>
                <a:lnTo>
                  <a:pt x="10390" y="26590"/>
                </a:lnTo>
                <a:lnTo>
                  <a:pt x="10420" y="26600"/>
                </a:lnTo>
                <a:lnTo>
                  <a:pt x="10470" y="26670"/>
                </a:lnTo>
                <a:lnTo>
                  <a:pt x="10520" y="26670"/>
                </a:lnTo>
                <a:lnTo>
                  <a:pt x="10540" y="26690"/>
                </a:lnTo>
                <a:lnTo>
                  <a:pt x="10560" y="26700"/>
                </a:lnTo>
                <a:lnTo>
                  <a:pt x="10560" y="26710"/>
                </a:lnTo>
                <a:lnTo>
                  <a:pt x="10570" y="26710"/>
                </a:lnTo>
                <a:lnTo>
                  <a:pt x="10600" y="26740"/>
                </a:lnTo>
                <a:lnTo>
                  <a:pt x="10590" y="26750"/>
                </a:lnTo>
                <a:lnTo>
                  <a:pt x="10610" y="26760"/>
                </a:lnTo>
                <a:lnTo>
                  <a:pt x="10610" y="26770"/>
                </a:lnTo>
                <a:lnTo>
                  <a:pt x="10630" y="26780"/>
                </a:lnTo>
                <a:lnTo>
                  <a:pt x="10630" y="26810"/>
                </a:lnTo>
                <a:lnTo>
                  <a:pt x="10880" y="27000"/>
                </a:lnTo>
                <a:lnTo>
                  <a:pt x="10890" y="27010"/>
                </a:lnTo>
                <a:lnTo>
                  <a:pt x="11190" y="27340"/>
                </a:lnTo>
                <a:lnTo>
                  <a:pt x="11600" y="27510"/>
                </a:lnTo>
                <a:lnTo>
                  <a:pt x="12450" y="27640"/>
                </a:lnTo>
                <a:lnTo>
                  <a:pt x="12540" y="27630"/>
                </a:lnTo>
                <a:lnTo>
                  <a:pt x="12710" y="27660"/>
                </a:lnTo>
                <a:lnTo>
                  <a:pt x="13820" y="27350"/>
                </a:lnTo>
                <a:lnTo>
                  <a:pt x="13960" y="27350"/>
                </a:lnTo>
                <a:lnTo>
                  <a:pt x="14140" y="27440"/>
                </a:lnTo>
                <a:lnTo>
                  <a:pt x="14310" y="27560"/>
                </a:lnTo>
                <a:lnTo>
                  <a:pt x="14960" y="28200"/>
                </a:lnTo>
                <a:lnTo>
                  <a:pt x="15130" y="28310"/>
                </a:lnTo>
                <a:lnTo>
                  <a:pt x="15480" y="28470"/>
                </a:lnTo>
                <a:lnTo>
                  <a:pt x="15570" y="28560"/>
                </a:lnTo>
                <a:lnTo>
                  <a:pt x="15640" y="28690"/>
                </a:lnTo>
                <a:lnTo>
                  <a:pt x="15680" y="28820"/>
                </a:lnTo>
                <a:lnTo>
                  <a:pt x="15690" y="28960"/>
                </a:lnTo>
                <a:lnTo>
                  <a:pt x="15680" y="29270"/>
                </a:lnTo>
                <a:lnTo>
                  <a:pt x="15720" y="29390"/>
                </a:lnTo>
                <a:lnTo>
                  <a:pt x="15840" y="29670"/>
                </a:lnTo>
                <a:lnTo>
                  <a:pt x="15900" y="29750"/>
                </a:lnTo>
                <a:lnTo>
                  <a:pt x="15990" y="29700"/>
                </a:lnTo>
                <a:lnTo>
                  <a:pt x="16000" y="29730"/>
                </a:lnTo>
                <a:lnTo>
                  <a:pt x="15980" y="29780"/>
                </a:lnTo>
                <a:lnTo>
                  <a:pt x="16010" y="29810"/>
                </a:lnTo>
                <a:lnTo>
                  <a:pt x="16030" y="29840"/>
                </a:lnTo>
                <a:lnTo>
                  <a:pt x="16230" y="29640"/>
                </a:lnTo>
                <a:lnTo>
                  <a:pt x="17070" y="28730"/>
                </a:lnTo>
                <a:lnTo>
                  <a:pt x="17410" y="29040"/>
                </a:lnTo>
                <a:lnTo>
                  <a:pt x="17480" y="29080"/>
                </a:lnTo>
                <a:lnTo>
                  <a:pt x="17540" y="29070"/>
                </a:lnTo>
                <a:lnTo>
                  <a:pt x="17600" y="29050"/>
                </a:lnTo>
                <a:lnTo>
                  <a:pt x="17670" y="29050"/>
                </a:lnTo>
                <a:lnTo>
                  <a:pt x="17730" y="29080"/>
                </a:lnTo>
                <a:lnTo>
                  <a:pt x="17740" y="29130"/>
                </a:lnTo>
                <a:lnTo>
                  <a:pt x="17770" y="29100"/>
                </a:lnTo>
                <a:lnTo>
                  <a:pt x="17860" y="29130"/>
                </a:lnTo>
                <a:lnTo>
                  <a:pt x="17910" y="29140"/>
                </a:lnTo>
                <a:lnTo>
                  <a:pt x="18000" y="29120"/>
                </a:lnTo>
                <a:lnTo>
                  <a:pt x="18030" y="29220"/>
                </a:lnTo>
                <a:lnTo>
                  <a:pt x="18060" y="29230"/>
                </a:lnTo>
                <a:lnTo>
                  <a:pt x="18080" y="29190"/>
                </a:lnTo>
                <a:lnTo>
                  <a:pt x="18120" y="29180"/>
                </a:lnTo>
                <a:lnTo>
                  <a:pt x="18140" y="29110"/>
                </a:lnTo>
                <a:lnTo>
                  <a:pt x="18210" y="29070"/>
                </a:lnTo>
                <a:lnTo>
                  <a:pt x="18230" y="29040"/>
                </a:lnTo>
                <a:lnTo>
                  <a:pt x="18270" y="29060"/>
                </a:lnTo>
                <a:lnTo>
                  <a:pt x="18320" y="29030"/>
                </a:lnTo>
                <a:lnTo>
                  <a:pt x="18350" y="29050"/>
                </a:lnTo>
                <a:lnTo>
                  <a:pt x="18400" y="29030"/>
                </a:lnTo>
                <a:lnTo>
                  <a:pt x="18410" y="29010"/>
                </a:lnTo>
                <a:lnTo>
                  <a:pt x="18470" y="28980"/>
                </a:lnTo>
                <a:lnTo>
                  <a:pt x="18520" y="29010"/>
                </a:lnTo>
                <a:lnTo>
                  <a:pt x="18580" y="29000"/>
                </a:lnTo>
                <a:lnTo>
                  <a:pt x="18670" y="28890"/>
                </a:lnTo>
                <a:lnTo>
                  <a:pt x="18750" y="28900"/>
                </a:lnTo>
                <a:lnTo>
                  <a:pt x="18790" y="28890"/>
                </a:lnTo>
                <a:lnTo>
                  <a:pt x="18820" y="28870"/>
                </a:lnTo>
                <a:lnTo>
                  <a:pt x="18820" y="28800"/>
                </a:lnTo>
                <a:lnTo>
                  <a:pt x="18840" y="28760"/>
                </a:lnTo>
                <a:lnTo>
                  <a:pt x="18830" y="28730"/>
                </a:lnTo>
                <a:lnTo>
                  <a:pt x="18850" y="28720"/>
                </a:lnTo>
                <a:lnTo>
                  <a:pt x="18860" y="28690"/>
                </a:lnTo>
                <a:lnTo>
                  <a:pt x="18910" y="28650"/>
                </a:lnTo>
                <a:lnTo>
                  <a:pt x="18910" y="28620"/>
                </a:lnTo>
                <a:lnTo>
                  <a:pt x="18990" y="28590"/>
                </a:lnTo>
                <a:lnTo>
                  <a:pt x="19010" y="28590"/>
                </a:lnTo>
                <a:lnTo>
                  <a:pt x="19060" y="28510"/>
                </a:lnTo>
                <a:lnTo>
                  <a:pt x="19090" y="28520"/>
                </a:lnTo>
                <a:lnTo>
                  <a:pt x="19110" y="28510"/>
                </a:lnTo>
                <a:lnTo>
                  <a:pt x="19140" y="28510"/>
                </a:lnTo>
                <a:lnTo>
                  <a:pt x="19160" y="28490"/>
                </a:lnTo>
                <a:lnTo>
                  <a:pt x="19240" y="2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