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Hilmand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Hilmand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17900" y="72500"/>
                </a:moveTo>
                <a:lnTo>
                  <a:pt x="18650" y="68950"/>
                </a:lnTo>
                <a:lnTo>
                  <a:pt x="18660" y="68630"/>
                </a:lnTo>
                <a:lnTo>
                  <a:pt x="18620" y="68290"/>
                </a:lnTo>
                <a:lnTo>
                  <a:pt x="18630" y="68230"/>
                </a:lnTo>
                <a:lnTo>
                  <a:pt x="18660" y="68160"/>
                </a:lnTo>
                <a:lnTo>
                  <a:pt x="18820" y="67940"/>
                </a:lnTo>
                <a:lnTo>
                  <a:pt x="18860" y="67850"/>
                </a:lnTo>
                <a:lnTo>
                  <a:pt x="18890" y="67740"/>
                </a:lnTo>
                <a:lnTo>
                  <a:pt x="18930" y="67220"/>
                </a:lnTo>
                <a:lnTo>
                  <a:pt x="18920" y="66850"/>
                </a:lnTo>
                <a:lnTo>
                  <a:pt x="18940" y="66780"/>
                </a:lnTo>
                <a:lnTo>
                  <a:pt x="18980" y="66730"/>
                </a:lnTo>
                <a:lnTo>
                  <a:pt x="19020" y="66700"/>
                </a:lnTo>
                <a:lnTo>
                  <a:pt x="19070" y="66670"/>
                </a:lnTo>
                <a:lnTo>
                  <a:pt x="19120" y="66660"/>
                </a:lnTo>
                <a:lnTo>
                  <a:pt x="19190" y="66650"/>
                </a:lnTo>
                <a:lnTo>
                  <a:pt x="19240" y="66640"/>
                </a:lnTo>
                <a:lnTo>
                  <a:pt x="19460" y="66510"/>
                </a:lnTo>
                <a:lnTo>
                  <a:pt x="19710" y="66260"/>
                </a:lnTo>
                <a:lnTo>
                  <a:pt x="19900" y="66020"/>
                </a:lnTo>
                <a:lnTo>
                  <a:pt x="20170" y="65600"/>
                </a:lnTo>
                <a:lnTo>
                  <a:pt x="20330" y="65300"/>
                </a:lnTo>
                <a:lnTo>
                  <a:pt x="20410" y="65080"/>
                </a:lnTo>
                <a:lnTo>
                  <a:pt x="20480" y="64940"/>
                </a:lnTo>
                <a:lnTo>
                  <a:pt x="20560" y="64830"/>
                </a:lnTo>
                <a:lnTo>
                  <a:pt x="20890" y="64590"/>
                </a:lnTo>
                <a:lnTo>
                  <a:pt x="20990" y="64480"/>
                </a:lnTo>
                <a:lnTo>
                  <a:pt x="21020" y="64410"/>
                </a:lnTo>
                <a:lnTo>
                  <a:pt x="21030" y="64330"/>
                </a:lnTo>
                <a:lnTo>
                  <a:pt x="21010" y="64280"/>
                </a:lnTo>
                <a:lnTo>
                  <a:pt x="20990" y="64220"/>
                </a:lnTo>
                <a:lnTo>
                  <a:pt x="20950" y="64170"/>
                </a:lnTo>
                <a:lnTo>
                  <a:pt x="20870" y="64060"/>
                </a:lnTo>
                <a:lnTo>
                  <a:pt x="20830" y="63990"/>
                </a:lnTo>
                <a:lnTo>
                  <a:pt x="20810" y="63950"/>
                </a:lnTo>
                <a:lnTo>
                  <a:pt x="20800" y="63820"/>
                </a:lnTo>
                <a:lnTo>
                  <a:pt x="20950" y="63600"/>
                </a:lnTo>
                <a:lnTo>
                  <a:pt x="20950" y="63560"/>
                </a:lnTo>
                <a:lnTo>
                  <a:pt x="20950" y="63520"/>
                </a:lnTo>
                <a:lnTo>
                  <a:pt x="20860" y="63470"/>
                </a:lnTo>
                <a:lnTo>
                  <a:pt x="20810" y="63430"/>
                </a:lnTo>
                <a:lnTo>
                  <a:pt x="20770" y="63340"/>
                </a:lnTo>
                <a:lnTo>
                  <a:pt x="20770" y="63290"/>
                </a:lnTo>
                <a:lnTo>
                  <a:pt x="20810" y="63230"/>
                </a:lnTo>
                <a:lnTo>
                  <a:pt x="20870" y="63170"/>
                </a:lnTo>
                <a:lnTo>
                  <a:pt x="21080" y="62880"/>
                </a:lnTo>
                <a:lnTo>
                  <a:pt x="21140" y="62820"/>
                </a:lnTo>
                <a:lnTo>
                  <a:pt x="21210" y="62770"/>
                </a:lnTo>
                <a:lnTo>
                  <a:pt x="21320" y="62710"/>
                </a:lnTo>
                <a:lnTo>
                  <a:pt x="21380" y="62660"/>
                </a:lnTo>
                <a:lnTo>
                  <a:pt x="21400" y="62610"/>
                </a:lnTo>
                <a:lnTo>
                  <a:pt x="21400" y="62540"/>
                </a:lnTo>
                <a:lnTo>
                  <a:pt x="21340" y="62190"/>
                </a:lnTo>
                <a:lnTo>
                  <a:pt x="21330" y="61690"/>
                </a:lnTo>
                <a:lnTo>
                  <a:pt x="21310" y="61420"/>
                </a:lnTo>
                <a:lnTo>
                  <a:pt x="21390" y="61320"/>
                </a:lnTo>
                <a:lnTo>
                  <a:pt x="21640" y="61210"/>
                </a:lnTo>
                <a:lnTo>
                  <a:pt x="21720" y="61160"/>
                </a:lnTo>
                <a:lnTo>
                  <a:pt x="21840" y="61050"/>
                </a:lnTo>
                <a:lnTo>
                  <a:pt x="21890" y="60980"/>
                </a:lnTo>
                <a:lnTo>
                  <a:pt x="21950" y="60840"/>
                </a:lnTo>
                <a:lnTo>
                  <a:pt x="22210" y="60330"/>
                </a:lnTo>
                <a:lnTo>
                  <a:pt x="22260" y="60270"/>
                </a:lnTo>
                <a:lnTo>
                  <a:pt x="22320" y="60220"/>
                </a:lnTo>
                <a:lnTo>
                  <a:pt x="22460" y="60170"/>
                </a:lnTo>
                <a:lnTo>
                  <a:pt x="22570" y="60030"/>
                </a:lnTo>
                <a:lnTo>
                  <a:pt x="22590" y="59910"/>
                </a:lnTo>
                <a:lnTo>
                  <a:pt x="22580" y="59840"/>
                </a:lnTo>
                <a:lnTo>
                  <a:pt x="22620" y="59190"/>
                </a:lnTo>
                <a:lnTo>
                  <a:pt x="22620" y="59110"/>
                </a:lnTo>
                <a:lnTo>
                  <a:pt x="22600" y="59050"/>
                </a:lnTo>
                <a:lnTo>
                  <a:pt x="22570" y="59000"/>
                </a:lnTo>
                <a:lnTo>
                  <a:pt x="22500" y="58890"/>
                </a:lnTo>
                <a:lnTo>
                  <a:pt x="22410" y="58610"/>
                </a:lnTo>
                <a:lnTo>
                  <a:pt x="22420" y="58490"/>
                </a:lnTo>
                <a:lnTo>
                  <a:pt x="22560" y="58320"/>
                </a:lnTo>
                <a:lnTo>
                  <a:pt x="22640" y="58180"/>
                </a:lnTo>
                <a:lnTo>
                  <a:pt x="22650" y="57400"/>
                </a:lnTo>
                <a:lnTo>
                  <a:pt x="22980" y="55000"/>
                </a:lnTo>
                <a:lnTo>
                  <a:pt x="23120" y="54580"/>
                </a:lnTo>
                <a:lnTo>
                  <a:pt x="23380" y="54380"/>
                </a:lnTo>
                <a:lnTo>
                  <a:pt x="23450" y="54290"/>
                </a:lnTo>
                <a:lnTo>
                  <a:pt x="23550" y="54150"/>
                </a:lnTo>
                <a:lnTo>
                  <a:pt x="23780" y="53680"/>
                </a:lnTo>
                <a:lnTo>
                  <a:pt x="23810" y="53570"/>
                </a:lnTo>
                <a:lnTo>
                  <a:pt x="23820" y="53490"/>
                </a:lnTo>
                <a:lnTo>
                  <a:pt x="23780" y="53320"/>
                </a:lnTo>
                <a:lnTo>
                  <a:pt x="23780" y="53260"/>
                </a:lnTo>
                <a:lnTo>
                  <a:pt x="23790" y="53220"/>
                </a:lnTo>
                <a:lnTo>
                  <a:pt x="23890" y="53130"/>
                </a:lnTo>
                <a:lnTo>
                  <a:pt x="23980" y="53010"/>
                </a:lnTo>
                <a:lnTo>
                  <a:pt x="24000" y="52950"/>
                </a:lnTo>
                <a:lnTo>
                  <a:pt x="24000" y="52900"/>
                </a:lnTo>
                <a:lnTo>
                  <a:pt x="23910" y="52810"/>
                </a:lnTo>
                <a:lnTo>
                  <a:pt x="23900" y="52780"/>
                </a:lnTo>
                <a:lnTo>
                  <a:pt x="23890" y="52750"/>
                </a:lnTo>
                <a:lnTo>
                  <a:pt x="23890" y="52710"/>
                </a:lnTo>
                <a:lnTo>
                  <a:pt x="23880" y="52670"/>
                </a:lnTo>
                <a:lnTo>
                  <a:pt x="23870" y="52630"/>
                </a:lnTo>
                <a:lnTo>
                  <a:pt x="23820" y="52560"/>
                </a:lnTo>
                <a:lnTo>
                  <a:pt x="23810" y="52530"/>
                </a:lnTo>
                <a:lnTo>
                  <a:pt x="23800" y="52490"/>
                </a:lnTo>
                <a:lnTo>
                  <a:pt x="23810" y="52420"/>
                </a:lnTo>
                <a:lnTo>
                  <a:pt x="23780" y="52310"/>
                </a:lnTo>
                <a:lnTo>
                  <a:pt x="23750" y="52050"/>
                </a:lnTo>
                <a:lnTo>
                  <a:pt x="23900" y="51930"/>
                </a:lnTo>
                <a:lnTo>
                  <a:pt x="24400" y="51690"/>
                </a:lnTo>
                <a:lnTo>
                  <a:pt x="24510" y="51620"/>
                </a:lnTo>
                <a:lnTo>
                  <a:pt x="24590" y="51560"/>
                </a:lnTo>
                <a:lnTo>
                  <a:pt x="24930" y="51190"/>
                </a:lnTo>
                <a:lnTo>
                  <a:pt x="24990" y="51160"/>
                </a:lnTo>
                <a:lnTo>
                  <a:pt x="25040" y="51150"/>
                </a:lnTo>
                <a:lnTo>
                  <a:pt x="25080" y="51150"/>
                </a:lnTo>
                <a:lnTo>
                  <a:pt x="25220" y="51100"/>
                </a:lnTo>
                <a:lnTo>
                  <a:pt x="25270" y="51090"/>
                </a:lnTo>
                <a:lnTo>
                  <a:pt x="25340" y="51100"/>
                </a:lnTo>
                <a:lnTo>
                  <a:pt x="25540" y="51150"/>
                </a:lnTo>
                <a:lnTo>
                  <a:pt x="25630" y="51140"/>
                </a:lnTo>
                <a:lnTo>
                  <a:pt x="25670" y="51120"/>
                </a:lnTo>
                <a:lnTo>
                  <a:pt x="25690" y="51070"/>
                </a:lnTo>
                <a:lnTo>
                  <a:pt x="25690" y="51020"/>
                </a:lnTo>
                <a:lnTo>
                  <a:pt x="25700" y="50980"/>
                </a:lnTo>
                <a:lnTo>
                  <a:pt x="25720" y="50930"/>
                </a:lnTo>
                <a:lnTo>
                  <a:pt x="25750" y="50890"/>
                </a:lnTo>
                <a:lnTo>
                  <a:pt x="26200" y="50530"/>
                </a:lnTo>
                <a:lnTo>
                  <a:pt x="26250" y="50500"/>
                </a:lnTo>
                <a:lnTo>
                  <a:pt x="26280" y="50500"/>
                </a:lnTo>
                <a:lnTo>
                  <a:pt x="26340" y="50560"/>
                </a:lnTo>
                <a:lnTo>
                  <a:pt x="26390" y="50580"/>
                </a:lnTo>
                <a:lnTo>
                  <a:pt x="26420" y="50560"/>
                </a:lnTo>
                <a:lnTo>
                  <a:pt x="26460" y="50520"/>
                </a:lnTo>
                <a:lnTo>
                  <a:pt x="26490" y="50470"/>
                </a:lnTo>
                <a:lnTo>
                  <a:pt x="26540" y="50410"/>
                </a:lnTo>
                <a:lnTo>
                  <a:pt x="26630" y="50330"/>
                </a:lnTo>
                <a:lnTo>
                  <a:pt x="26720" y="50270"/>
                </a:lnTo>
                <a:lnTo>
                  <a:pt x="26810" y="50230"/>
                </a:lnTo>
                <a:lnTo>
                  <a:pt x="26850" y="50190"/>
                </a:lnTo>
                <a:lnTo>
                  <a:pt x="26870" y="50130"/>
                </a:lnTo>
                <a:lnTo>
                  <a:pt x="26860" y="50060"/>
                </a:lnTo>
                <a:lnTo>
                  <a:pt x="26850" y="49990"/>
                </a:lnTo>
                <a:lnTo>
                  <a:pt x="26820" y="49910"/>
                </a:lnTo>
                <a:lnTo>
                  <a:pt x="26790" y="49860"/>
                </a:lnTo>
                <a:lnTo>
                  <a:pt x="26730" y="49800"/>
                </a:lnTo>
                <a:lnTo>
                  <a:pt x="26720" y="49770"/>
                </a:lnTo>
                <a:lnTo>
                  <a:pt x="26710" y="49730"/>
                </a:lnTo>
                <a:lnTo>
                  <a:pt x="26700" y="49560"/>
                </a:lnTo>
                <a:lnTo>
                  <a:pt x="26700" y="49410"/>
                </a:lnTo>
                <a:lnTo>
                  <a:pt x="26720" y="49350"/>
                </a:lnTo>
                <a:lnTo>
                  <a:pt x="26750" y="49330"/>
                </a:lnTo>
                <a:lnTo>
                  <a:pt x="26810" y="49280"/>
                </a:lnTo>
                <a:lnTo>
                  <a:pt x="26850" y="49260"/>
                </a:lnTo>
                <a:lnTo>
                  <a:pt x="26880" y="49250"/>
                </a:lnTo>
                <a:lnTo>
                  <a:pt x="26900" y="49250"/>
                </a:lnTo>
                <a:lnTo>
                  <a:pt x="26910" y="49250"/>
                </a:lnTo>
                <a:lnTo>
                  <a:pt x="26920" y="49260"/>
                </a:lnTo>
                <a:lnTo>
                  <a:pt x="26920" y="49270"/>
                </a:lnTo>
                <a:lnTo>
                  <a:pt x="26930" y="49320"/>
                </a:lnTo>
                <a:lnTo>
                  <a:pt x="26940" y="49350"/>
                </a:lnTo>
                <a:lnTo>
                  <a:pt x="26950" y="49370"/>
                </a:lnTo>
                <a:lnTo>
                  <a:pt x="27000" y="49380"/>
                </a:lnTo>
                <a:lnTo>
                  <a:pt x="27060" y="49380"/>
                </a:lnTo>
                <a:lnTo>
                  <a:pt x="27520" y="49290"/>
                </a:lnTo>
                <a:lnTo>
                  <a:pt x="27840" y="49270"/>
                </a:lnTo>
                <a:lnTo>
                  <a:pt x="27900" y="49250"/>
                </a:lnTo>
                <a:lnTo>
                  <a:pt x="28110" y="49120"/>
                </a:lnTo>
                <a:lnTo>
                  <a:pt x="28410" y="48980"/>
                </a:lnTo>
                <a:lnTo>
                  <a:pt x="28520" y="48900"/>
                </a:lnTo>
                <a:lnTo>
                  <a:pt x="28570" y="48840"/>
                </a:lnTo>
                <a:lnTo>
                  <a:pt x="28570" y="48790"/>
                </a:lnTo>
                <a:lnTo>
                  <a:pt x="28570" y="48750"/>
                </a:lnTo>
                <a:lnTo>
                  <a:pt x="28570" y="48710"/>
                </a:lnTo>
                <a:lnTo>
                  <a:pt x="28620" y="48620"/>
                </a:lnTo>
                <a:lnTo>
                  <a:pt x="28620" y="48580"/>
                </a:lnTo>
                <a:lnTo>
                  <a:pt x="28610" y="48560"/>
                </a:lnTo>
                <a:lnTo>
                  <a:pt x="28580" y="48530"/>
                </a:lnTo>
                <a:lnTo>
                  <a:pt x="28460" y="48460"/>
                </a:lnTo>
                <a:lnTo>
                  <a:pt x="28370" y="48430"/>
                </a:lnTo>
                <a:lnTo>
                  <a:pt x="28340" y="48420"/>
                </a:lnTo>
                <a:lnTo>
                  <a:pt x="28330" y="48400"/>
                </a:lnTo>
                <a:lnTo>
                  <a:pt x="28330" y="48370"/>
                </a:lnTo>
                <a:lnTo>
                  <a:pt x="28340" y="48280"/>
                </a:lnTo>
                <a:lnTo>
                  <a:pt x="28400" y="48170"/>
                </a:lnTo>
                <a:lnTo>
                  <a:pt x="28510" y="48050"/>
                </a:lnTo>
                <a:lnTo>
                  <a:pt x="28770" y="47870"/>
                </a:lnTo>
                <a:lnTo>
                  <a:pt x="28830" y="47810"/>
                </a:lnTo>
                <a:lnTo>
                  <a:pt x="28860" y="47760"/>
                </a:lnTo>
                <a:lnTo>
                  <a:pt x="28850" y="47730"/>
                </a:lnTo>
                <a:lnTo>
                  <a:pt x="28850" y="47700"/>
                </a:lnTo>
                <a:lnTo>
                  <a:pt x="28850" y="47670"/>
                </a:lnTo>
                <a:lnTo>
                  <a:pt x="28880" y="47630"/>
                </a:lnTo>
                <a:lnTo>
                  <a:pt x="28980" y="47480"/>
                </a:lnTo>
                <a:lnTo>
                  <a:pt x="29080" y="47370"/>
                </a:lnTo>
                <a:lnTo>
                  <a:pt x="29150" y="47260"/>
                </a:lnTo>
                <a:lnTo>
                  <a:pt x="29220" y="47200"/>
                </a:lnTo>
                <a:lnTo>
                  <a:pt x="29280" y="47150"/>
                </a:lnTo>
                <a:lnTo>
                  <a:pt x="29330" y="47130"/>
                </a:lnTo>
                <a:lnTo>
                  <a:pt x="29480" y="47110"/>
                </a:lnTo>
                <a:lnTo>
                  <a:pt x="30300" y="46780"/>
                </a:lnTo>
                <a:lnTo>
                  <a:pt x="30350" y="46750"/>
                </a:lnTo>
                <a:lnTo>
                  <a:pt x="30380" y="46710"/>
                </a:lnTo>
                <a:lnTo>
                  <a:pt x="30380" y="46680"/>
                </a:lnTo>
                <a:lnTo>
                  <a:pt x="30370" y="46650"/>
                </a:lnTo>
                <a:lnTo>
                  <a:pt x="30340" y="46630"/>
                </a:lnTo>
                <a:lnTo>
                  <a:pt x="30310" y="46610"/>
                </a:lnTo>
                <a:lnTo>
                  <a:pt x="30160" y="46550"/>
                </a:lnTo>
                <a:lnTo>
                  <a:pt x="30140" y="46530"/>
                </a:lnTo>
                <a:lnTo>
                  <a:pt x="30130" y="46520"/>
                </a:lnTo>
                <a:lnTo>
                  <a:pt x="30140" y="46510"/>
                </a:lnTo>
                <a:lnTo>
                  <a:pt x="30140" y="46480"/>
                </a:lnTo>
                <a:lnTo>
                  <a:pt x="30170" y="46420"/>
                </a:lnTo>
                <a:lnTo>
                  <a:pt x="30230" y="46290"/>
                </a:lnTo>
                <a:lnTo>
                  <a:pt x="30300" y="46190"/>
                </a:lnTo>
                <a:lnTo>
                  <a:pt x="30330" y="46140"/>
                </a:lnTo>
                <a:lnTo>
                  <a:pt x="30340" y="46100"/>
                </a:lnTo>
                <a:lnTo>
                  <a:pt x="30330" y="46070"/>
                </a:lnTo>
                <a:lnTo>
                  <a:pt x="30320" y="46060"/>
                </a:lnTo>
                <a:lnTo>
                  <a:pt x="30300" y="46050"/>
                </a:lnTo>
                <a:lnTo>
                  <a:pt x="30290" y="46040"/>
                </a:lnTo>
                <a:lnTo>
                  <a:pt x="30270" y="46020"/>
                </a:lnTo>
                <a:lnTo>
                  <a:pt x="30270" y="45980"/>
                </a:lnTo>
                <a:lnTo>
                  <a:pt x="30310" y="45910"/>
                </a:lnTo>
                <a:lnTo>
                  <a:pt x="30370" y="45830"/>
                </a:lnTo>
                <a:lnTo>
                  <a:pt x="30490" y="45700"/>
                </a:lnTo>
                <a:lnTo>
                  <a:pt x="30550" y="45640"/>
                </a:lnTo>
                <a:lnTo>
                  <a:pt x="30600" y="45560"/>
                </a:lnTo>
                <a:lnTo>
                  <a:pt x="30670" y="45490"/>
                </a:lnTo>
                <a:lnTo>
                  <a:pt x="31240" y="45060"/>
                </a:lnTo>
                <a:lnTo>
                  <a:pt x="31140" y="45000"/>
                </a:lnTo>
                <a:lnTo>
                  <a:pt x="31130" y="44970"/>
                </a:lnTo>
                <a:lnTo>
                  <a:pt x="31120" y="44920"/>
                </a:lnTo>
                <a:lnTo>
                  <a:pt x="31120" y="44810"/>
                </a:lnTo>
                <a:lnTo>
                  <a:pt x="31140" y="44750"/>
                </a:lnTo>
                <a:lnTo>
                  <a:pt x="31160" y="44700"/>
                </a:lnTo>
                <a:lnTo>
                  <a:pt x="31370" y="44520"/>
                </a:lnTo>
                <a:lnTo>
                  <a:pt x="31380" y="44490"/>
                </a:lnTo>
                <a:lnTo>
                  <a:pt x="31380" y="44470"/>
                </a:lnTo>
                <a:lnTo>
                  <a:pt x="31370" y="44440"/>
                </a:lnTo>
                <a:lnTo>
                  <a:pt x="31350" y="44420"/>
                </a:lnTo>
                <a:lnTo>
                  <a:pt x="31300" y="44340"/>
                </a:lnTo>
                <a:lnTo>
                  <a:pt x="31580" y="44210"/>
                </a:lnTo>
                <a:lnTo>
                  <a:pt x="31660" y="44200"/>
                </a:lnTo>
                <a:lnTo>
                  <a:pt x="31670" y="44220"/>
                </a:lnTo>
                <a:lnTo>
                  <a:pt x="31680" y="44250"/>
                </a:lnTo>
                <a:lnTo>
                  <a:pt x="31680" y="44280"/>
                </a:lnTo>
                <a:lnTo>
                  <a:pt x="31700" y="44460"/>
                </a:lnTo>
                <a:lnTo>
                  <a:pt x="31720" y="44490"/>
                </a:lnTo>
                <a:lnTo>
                  <a:pt x="31750" y="44520"/>
                </a:lnTo>
                <a:lnTo>
                  <a:pt x="31840" y="44530"/>
                </a:lnTo>
                <a:lnTo>
                  <a:pt x="31880" y="44530"/>
                </a:lnTo>
                <a:lnTo>
                  <a:pt x="31920" y="44520"/>
                </a:lnTo>
                <a:lnTo>
                  <a:pt x="31970" y="44500"/>
                </a:lnTo>
                <a:lnTo>
                  <a:pt x="32010" y="44480"/>
                </a:lnTo>
                <a:lnTo>
                  <a:pt x="32050" y="44440"/>
                </a:lnTo>
                <a:lnTo>
                  <a:pt x="32260" y="44210"/>
                </a:lnTo>
                <a:lnTo>
                  <a:pt x="32340" y="44140"/>
                </a:lnTo>
                <a:lnTo>
                  <a:pt x="32390" y="44120"/>
                </a:lnTo>
                <a:lnTo>
                  <a:pt x="32420" y="44130"/>
                </a:lnTo>
                <a:lnTo>
                  <a:pt x="32470" y="44160"/>
                </a:lnTo>
                <a:lnTo>
                  <a:pt x="32520" y="44180"/>
                </a:lnTo>
                <a:lnTo>
                  <a:pt x="32640" y="44210"/>
                </a:lnTo>
                <a:lnTo>
                  <a:pt x="32690" y="44200"/>
                </a:lnTo>
                <a:lnTo>
                  <a:pt x="32740" y="44180"/>
                </a:lnTo>
                <a:lnTo>
                  <a:pt x="32800" y="44120"/>
                </a:lnTo>
                <a:lnTo>
                  <a:pt x="32970" y="44000"/>
                </a:lnTo>
                <a:lnTo>
                  <a:pt x="32990" y="43980"/>
                </a:lnTo>
                <a:lnTo>
                  <a:pt x="33000" y="43960"/>
                </a:lnTo>
                <a:lnTo>
                  <a:pt x="33550" y="43700"/>
                </a:lnTo>
                <a:lnTo>
                  <a:pt x="33590" y="43670"/>
                </a:lnTo>
                <a:lnTo>
                  <a:pt x="33660" y="43590"/>
                </a:lnTo>
                <a:lnTo>
                  <a:pt x="33760" y="43500"/>
                </a:lnTo>
                <a:lnTo>
                  <a:pt x="34040" y="43330"/>
                </a:lnTo>
                <a:lnTo>
                  <a:pt x="34110" y="43310"/>
                </a:lnTo>
                <a:lnTo>
                  <a:pt x="34180" y="43300"/>
                </a:lnTo>
                <a:lnTo>
                  <a:pt x="34420" y="43320"/>
                </a:lnTo>
                <a:lnTo>
                  <a:pt x="34550" y="43470"/>
                </a:lnTo>
                <a:lnTo>
                  <a:pt x="34660" y="43530"/>
                </a:lnTo>
                <a:lnTo>
                  <a:pt x="34880" y="43560"/>
                </a:lnTo>
                <a:lnTo>
                  <a:pt x="34910" y="43570"/>
                </a:lnTo>
                <a:lnTo>
                  <a:pt x="34920" y="43600"/>
                </a:lnTo>
                <a:lnTo>
                  <a:pt x="34920" y="43640"/>
                </a:lnTo>
                <a:lnTo>
                  <a:pt x="34900" y="43680"/>
                </a:lnTo>
                <a:lnTo>
                  <a:pt x="34890" y="43710"/>
                </a:lnTo>
                <a:lnTo>
                  <a:pt x="34880" y="43750"/>
                </a:lnTo>
                <a:lnTo>
                  <a:pt x="34900" y="43820"/>
                </a:lnTo>
                <a:lnTo>
                  <a:pt x="35050" y="44080"/>
                </a:lnTo>
                <a:lnTo>
                  <a:pt x="35110" y="44160"/>
                </a:lnTo>
                <a:lnTo>
                  <a:pt x="35180" y="44230"/>
                </a:lnTo>
                <a:lnTo>
                  <a:pt x="35260" y="44300"/>
                </a:lnTo>
                <a:lnTo>
                  <a:pt x="35290" y="44350"/>
                </a:lnTo>
                <a:lnTo>
                  <a:pt x="35320" y="44400"/>
                </a:lnTo>
                <a:lnTo>
                  <a:pt x="35320" y="44530"/>
                </a:lnTo>
                <a:lnTo>
                  <a:pt x="35310" y="44590"/>
                </a:lnTo>
                <a:lnTo>
                  <a:pt x="35300" y="44640"/>
                </a:lnTo>
                <a:lnTo>
                  <a:pt x="35280" y="44680"/>
                </a:lnTo>
                <a:lnTo>
                  <a:pt x="35280" y="44720"/>
                </a:lnTo>
                <a:lnTo>
                  <a:pt x="35280" y="44800"/>
                </a:lnTo>
                <a:lnTo>
                  <a:pt x="35270" y="44850"/>
                </a:lnTo>
                <a:lnTo>
                  <a:pt x="35250" y="44940"/>
                </a:lnTo>
                <a:lnTo>
                  <a:pt x="35240" y="44970"/>
                </a:lnTo>
                <a:lnTo>
                  <a:pt x="35240" y="45040"/>
                </a:lnTo>
                <a:lnTo>
                  <a:pt x="35230" y="45110"/>
                </a:lnTo>
                <a:lnTo>
                  <a:pt x="35230" y="45160"/>
                </a:lnTo>
                <a:lnTo>
                  <a:pt x="35230" y="45210"/>
                </a:lnTo>
                <a:lnTo>
                  <a:pt x="35230" y="45260"/>
                </a:lnTo>
                <a:lnTo>
                  <a:pt x="35230" y="45370"/>
                </a:lnTo>
                <a:lnTo>
                  <a:pt x="35110" y="45350"/>
                </a:lnTo>
                <a:lnTo>
                  <a:pt x="35080" y="45370"/>
                </a:lnTo>
                <a:lnTo>
                  <a:pt x="35030" y="45400"/>
                </a:lnTo>
                <a:lnTo>
                  <a:pt x="34890" y="45540"/>
                </a:lnTo>
                <a:lnTo>
                  <a:pt x="34860" y="45590"/>
                </a:lnTo>
                <a:lnTo>
                  <a:pt x="34840" y="45630"/>
                </a:lnTo>
                <a:lnTo>
                  <a:pt x="34860" y="45690"/>
                </a:lnTo>
                <a:lnTo>
                  <a:pt x="34860" y="45710"/>
                </a:lnTo>
                <a:lnTo>
                  <a:pt x="34860" y="45750"/>
                </a:lnTo>
                <a:lnTo>
                  <a:pt x="34860" y="45790"/>
                </a:lnTo>
                <a:lnTo>
                  <a:pt x="34830" y="45860"/>
                </a:lnTo>
                <a:lnTo>
                  <a:pt x="34720" y="45970"/>
                </a:lnTo>
                <a:lnTo>
                  <a:pt x="34650" y="46030"/>
                </a:lnTo>
                <a:lnTo>
                  <a:pt x="34580" y="46130"/>
                </a:lnTo>
                <a:lnTo>
                  <a:pt x="34200" y="46810"/>
                </a:lnTo>
                <a:lnTo>
                  <a:pt x="34200" y="46840"/>
                </a:lnTo>
                <a:lnTo>
                  <a:pt x="34200" y="46870"/>
                </a:lnTo>
                <a:lnTo>
                  <a:pt x="34210" y="46900"/>
                </a:lnTo>
                <a:lnTo>
                  <a:pt x="34230" y="46920"/>
                </a:lnTo>
                <a:lnTo>
                  <a:pt x="34250" y="46950"/>
                </a:lnTo>
                <a:lnTo>
                  <a:pt x="34300" y="46980"/>
                </a:lnTo>
                <a:lnTo>
                  <a:pt x="34330" y="47000"/>
                </a:lnTo>
                <a:lnTo>
                  <a:pt x="34340" y="47020"/>
                </a:lnTo>
                <a:lnTo>
                  <a:pt x="34350" y="47050"/>
                </a:lnTo>
                <a:lnTo>
                  <a:pt x="34360" y="47090"/>
                </a:lnTo>
                <a:lnTo>
                  <a:pt x="34370" y="47130"/>
                </a:lnTo>
                <a:lnTo>
                  <a:pt x="34360" y="47190"/>
                </a:lnTo>
                <a:lnTo>
                  <a:pt x="34290" y="47500"/>
                </a:lnTo>
                <a:lnTo>
                  <a:pt x="34280" y="47560"/>
                </a:lnTo>
                <a:lnTo>
                  <a:pt x="34280" y="47600"/>
                </a:lnTo>
                <a:lnTo>
                  <a:pt x="34290" y="47630"/>
                </a:lnTo>
                <a:lnTo>
                  <a:pt x="34310" y="47660"/>
                </a:lnTo>
                <a:lnTo>
                  <a:pt x="34330" y="47730"/>
                </a:lnTo>
                <a:lnTo>
                  <a:pt x="34350" y="47780"/>
                </a:lnTo>
                <a:lnTo>
                  <a:pt x="34270" y="48180"/>
                </a:lnTo>
                <a:lnTo>
                  <a:pt x="34160" y="48430"/>
                </a:lnTo>
                <a:lnTo>
                  <a:pt x="34170" y="48450"/>
                </a:lnTo>
                <a:lnTo>
                  <a:pt x="34180" y="48470"/>
                </a:lnTo>
                <a:lnTo>
                  <a:pt x="34230" y="48480"/>
                </a:lnTo>
                <a:lnTo>
                  <a:pt x="34280" y="48500"/>
                </a:lnTo>
                <a:lnTo>
                  <a:pt x="34340" y="48550"/>
                </a:lnTo>
                <a:lnTo>
                  <a:pt x="34370" y="48560"/>
                </a:lnTo>
                <a:lnTo>
                  <a:pt x="34390" y="48560"/>
                </a:lnTo>
                <a:lnTo>
                  <a:pt x="34490" y="48530"/>
                </a:lnTo>
                <a:lnTo>
                  <a:pt x="34530" y="48540"/>
                </a:lnTo>
                <a:lnTo>
                  <a:pt x="34560" y="48570"/>
                </a:lnTo>
                <a:lnTo>
                  <a:pt x="34580" y="48630"/>
                </a:lnTo>
                <a:lnTo>
                  <a:pt x="34610" y="48660"/>
                </a:lnTo>
                <a:lnTo>
                  <a:pt x="34640" y="48680"/>
                </a:lnTo>
                <a:lnTo>
                  <a:pt x="34660" y="48680"/>
                </a:lnTo>
                <a:lnTo>
                  <a:pt x="34740" y="48710"/>
                </a:lnTo>
                <a:lnTo>
                  <a:pt x="34760" y="48790"/>
                </a:lnTo>
                <a:lnTo>
                  <a:pt x="34830" y="49130"/>
                </a:lnTo>
                <a:lnTo>
                  <a:pt x="34880" y="49270"/>
                </a:lnTo>
                <a:lnTo>
                  <a:pt x="34890" y="49370"/>
                </a:lnTo>
                <a:lnTo>
                  <a:pt x="34880" y="49440"/>
                </a:lnTo>
                <a:lnTo>
                  <a:pt x="34830" y="49520"/>
                </a:lnTo>
                <a:lnTo>
                  <a:pt x="34730" y="49640"/>
                </a:lnTo>
                <a:lnTo>
                  <a:pt x="34700" y="49700"/>
                </a:lnTo>
                <a:lnTo>
                  <a:pt x="34690" y="49730"/>
                </a:lnTo>
                <a:lnTo>
                  <a:pt x="34700" y="49760"/>
                </a:lnTo>
                <a:lnTo>
                  <a:pt x="34710" y="49790"/>
                </a:lnTo>
                <a:lnTo>
                  <a:pt x="34730" y="49850"/>
                </a:lnTo>
                <a:lnTo>
                  <a:pt x="34750" y="49930"/>
                </a:lnTo>
                <a:lnTo>
                  <a:pt x="34770" y="50100"/>
                </a:lnTo>
                <a:lnTo>
                  <a:pt x="34770" y="50190"/>
                </a:lnTo>
                <a:lnTo>
                  <a:pt x="34760" y="50260"/>
                </a:lnTo>
                <a:lnTo>
                  <a:pt x="34740" y="50360"/>
                </a:lnTo>
                <a:lnTo>
                  <a:pt x="34730" y="50410"/>
                </a:lnTo>
                <a:lnTo>
                  <a:pt x="34710" y="50450"/>
                </a:lnTo>
                <a:lnTo>
                  <a:pt x="34650" y="50540"/>
                </a:lnTo>
                <a:lnTo>
                  <a:pt x="34600" y="50710"/>
                </a:lnTo>
                <a:lnTo>
                  <a:pt x="34520" y="51130"/>
                </a:lnTo>
                <a:lnTo>
                  <a:pt x="34420" y="51520"/>
                </a:lnTo>
                <a:lnTo>
                  <a:pt x="34410" y="51550"/>
                </a:lnTo>
                <a:lnTo>
                  <a:pt x="34400" y="51580"/>
                </a:lnTo>
                <a:lnTo>
                  <a:pt x="34380" y="51600"/>
                </a:lnTo>
                <a:lnTo>
                  <a:pt x="34270" y="51660"/>
                </a:lnTo>
                <a:lnTo>
                  <a:pt x="34080" y="51820"/>
                </a:lnTo>
                <a:lnTo>
                  <a:pt x="34060" y="51930"/>
                </a:lnTo>
                <a:lnTo>
                  <a:pt x="34050" y="51980"/>
                </a:lnTo>
                <a:lnTo>
                  <a:pt x="34040" y="52030"/>
                </a:lnTo>
                <a:lnTo>
                  <a:pt x="33990" y="52160"/>
                </a:lnTo>
                <a:lnTo>
                  <a:pt x="33980" y="52200"/>
                </a:lnTo>
                <a:lnTo>
                  <a:pt x="33980" y="52280"/>
                </a:lnTo>
                <a:lnTo>
                  <a:pt x="33960" y="52310"/>
                </a:lnTo>
                <a:lnTo>
                  <a:pt x="33940" y="52340"/>
                </a:lnTo>
                <a:lnTo>
                  <a:pt x="33890" y="52370"/>
                </a:lnTo>
                <a:lnTo>
                  <a:pt x="33870" y="52390"/>
                </a:lnTo>
                <a:lnTo>
                  <a:pt x="33850" y="52410"/>
                </a:lnTo>
                <a:lnTo>
                  <a:pt x="33870" y="52430"/>
                </a:lnTo>
                <a:lnTo>
                  <a:pt x="33890" y="52450"/>
                </a:lnTo>
                <a:lnTo>
                  <a:pt x="33920" y="52480"/>
                </a:lnTo>
                <a:lnTo>
                  <a:pt x="33920" y="52520"/>
                </a:lnTo>
                <a:lnTo>
                  <a:pt x="33900" y="52580"/>
                </a:lnTo>
                <a:lnTo>
                  <a:pt x="33850" y="52690"/>
                </a:lnTo>
                <a:lnTo>
                  <a:pt x="33760" y="53030"/>
                </a:lnTo>
                <a:lnTo>
                  <a:pt x="33730" y="53090"/>
                </a:lnTo>
                <a:lnTo>
                  <a:pt x="33680" y="53120"/>
                </a:lnTo>
                <a:lnTo>
                  <a:pt x="33590" y="53130"/>
                </a:lnTo>
                <a:lnTo>
                  <a:pt x="33460" y="53130"/>
                </a:lnTo>
                <a:lnTo>
                  <a:pt x="33400" y="53120"/>
                </a:lnTo>
                <a:lnTo>
                  <a:pt x="33350" y="53100"/>
                </a:lnTo>
                <a:lnTo>
                  <a:pt x="33240" y="53030"/>
                </a:lnTo>
                <a:lnTo>
                  <a:pt x="33190" y="53010"/>
                </a:lnTo>
                <a:lnTo>
                  <a:pt x="33100" y="53000"/>
                </a:lnTo>
                <a:lnTo>
                  <a:pt x="33040" y="53010"/>
                </a:lnTo>
                <a:lnTo>
                  <a:pt x="32980" y="53040"/>
                </a:lnTo>
                <a:lnTo>
                  <a:pt x="32880" y="53120"/>
                </a:lnTo>
                <a:lnTo>
                  <a:pt x="32760" y="53190"/>
                </a:lnTo>
                <a:lnTo>
                  <a:pt x="32730" y="53200"/>
                </a:lnTo>
                <a:lnTo>
                  <a:pt x="32690" y="53220"/>
                </a:lnTo>
                <a:lnTo>
                  <a:pt x="32660" y="53250"/>
                </a:lnTo>
                <a:lnTo>
                  <a:pt x="32630" y="53290"/>
                </a:lnTo>
                <a:lnTo>
                  <a:pt x="32580" y="53380"/>
                </a:lnTo>
                <a:lnTo>
                  <a:pt x="32530" y="53510"/>
                </a:lnTo>
                <a:lnTo>
                  <a:pt x="32530" y="53760"/>
                </a:lnTo>
                <a:lnTo>
                  <a:pt x="32470" y="54030"/>
                </a:lnTo>
                <a:lnTo>
                  <a:pt x="32440" y="54100"/>
                </a:lnTo>
                <a:lnTo>
                  <a:pt x="32340" y="54210"/>
                </a:lnTo>
                <a:lnTo>
                  <a:pt x="32060" y="54480"/>
                </a:lnTo>
                <a:lnTo>
                  <a:pt x="32010" y="54540"/>
                </a:lnTo>
                <a:lnTo>
                  <a:pt x="31900" y="54630"/>
                </a:lnTo>
                <a:lnTo>
                  <a:pt x="31880" y="54650"/>
                </a:lnTo>
                <a:lnTo>
                  <a:pt x="31870" y="54690"/>
                </a:lnTo>
                <a:lnTo>
                  <a:pt x="31850" y="54740"/>
                </a:lnTo>
                <a:lnTo>
                  <a:pt x="31730" y="55370"/>
                </a:lnTo>
                <a:lnTo>
                  <a:pt x="31720" y="55450"/>
                </a:lnTo>
                <a:lnTo>
                  <a:pt x="31740" y="55500"/>
                </a:lnTo>
                <a:lnTo>
                  <a:pt x="31800" y="55560"/>
                </a:lnTo>
                <a:lnTo>
                  <a:pt x="31850" y="55600"/>
                </a:lnTo>
                <a:lnTo>
                  <a:pt x="31890" y="55620"/>
                </a:lnTo>
                <a:lnTo>
                  <a:pt x="31900" y="55640"/>
                </a:lnTo>
                <a:lnTo>
                  <a:pt x="31900" y="55650"/>
                </a:lnTo>
                <a:lnTo>
                  <a:pt x="31850" y="55750"/>
                </a:lnTo>
                <a:lnTo>
                  <a:pt x="31750" y="56400"/>
                </a:lnTo>
                <a:lnTo>
                  <a:pt x="31740" y="56440"/>
                </a:lnTo>
                <a:lnTo>
                  <a:pt x="31640" y="56670"/>
                </a:lnTo>
                <a:lnTo>
                  <a:pt x="31450" y="57390"/>
                </a:lnTo>
                <a:lnTo>
                  <a:pt x="31370" y="57810"/>
                </a:lnTo>
                <a:lnTo>
                  <a:pt x="31280" y="58960"/>
                </a:lnTo>
                <a:lnTo>
                  <a:pt x="31260" y="59220"/>
                </a:lnTo>
                <a:lnTo>
                  <a:pt x="30970" y="62870"/>
                </a:lnTo>
                <a:lnTo>
                  <a:pt x="30890" y="65240"/>
                </a:lnTo>
                <a:lnTo>
                  <a:pt x="30700" y="66650"/>
                </a:lnTo>
                <a:lnTo>
                  <a:pt x="29880" y="71360"/>
                </a:lnTo>
                <a:lnTo>
                  <a:pt x="29870" y="71400"/>
                </a:lnTo>
                <a:lnTo>
                  <a:pt x="29740" y="71400"/>
                </a:lnTo>
                <a:lnTo>
                  <a:pt x="28030" y="71910"/>
                </a:lnTo>
                <a:lnTo>
                  <a:pt x="27810" y="72020"/>
                </a:lnTo>
                <a:lnTo>
                  <a:pt x="27670" y="72210"/>
                </a:lnTo>
                <a:lnTo>
                  <a:pt x="27440" y="72660"/>
                </a:lnTo>
                <a:lnTo>
                  <a:pt x="27260" y="72730"/>
                </a:lnTo>
                <a:lnTo>
                  <a:pt x="26540" y="72420"/>
                </a:lnTo>
                <a:lnTo>
                  <a:pt x="25380" y="72200"/>
                </a:lnTo>
                <a:lnTo>
                  <a:pt x="24000" y="71930"/>
                </a:lnTo>
                <a:lnTo>
                  <a:pt x="23030" y="72020"/>
                </a:lnTo>
                <a:lnTo>
                  <a:pt x="22720" y="72050"/>
                </a:lnTo>
                <a:lnTo>
                  <a:pt x="22410" y="72080"/>
                </a:lnTo>
                <a:lnTo>
                  <a:pt x="22110" y="72110"/>
                </a:lnTo>
                <a:lnTo>
                  <a:pt x="21800" y="72140"/>
                </a:lnTo>
                <a:lnTo>
                  <a:pt x="21490" y="72170"/>
                </a:lnTo>
                <a:lnTo>
                  <a:pt x="21180" y="72190"/>
                </a:lnTo>
                <a:lnTo>
                  <a:pt x="20870" y="72220"/>
                </a:lnTo>
                <a:lnTo>
                  <a:pt x="20560" y="72250"/>
                </a:lnTo>
                <a:lnTo>
                  <a:pt x="20250" y="72280"/>
                </a:lnTo>
                <a:lnTo>
                  <a:pt x="19940" y="72310"/>
                </a:lnTo>
                <a:lnTo>
                  <a:pt x="19630" y="72340"/>
                </a:lnTo>
                <a:lnTo>
                  <a:pt x="19320" y="72370"/>
                </a:lnTo>
                <a:lnTo>
                  <a:pt x="19010" y="72400"/>
                </a:lnTo>
                <a:lnTo>
                  <a:pt x="18700" y="72430"/>
                </a:lnTo>
                <a:lnTo>
                  <a:pt x="18390" y="72460"/>
                </a:lnTo>
                <a:lnTo>
                  <a:pt x="18080" y="72490"/>
                </a:lnTo>
                <a:lnTo>
                  <a:pt x="17900" y="72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