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Ghor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Ghor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31330" y="29190"/>
                </a:moveTo>
                <a:lnTo>
                  <a:pt x="31810" y="29020"/>
                </a:lnTo>
                <a:lnTo>
                  <a:pt x="32110" y="28980"/>
                </a:lnTo>
                <a:lnTo>
                  <a:pt x="32180" y="28990"/>
                </a:lnTo>
                <a:lnTo>
                  <a:pt x="32220" y="29010"/>
                </a:lnTo>
                <a:lnTo>
                  <a:pt x="32360" y="29150"/>
                </a:lnTo>
                <a:lnTo>
                  <a:pt x="32430" y="29180"/>
                </a:lnTo>
                <a:lnTo>
                  <a:pt x="32480" y="29190"/>
                </a:lnTo>
                <a:lnTo>
                  <a:pt x="32520" y="29180"/>
                </a:lnTo>
                <a:lnTo>
                  <a:pt x="33000" y="29000"/>
                </a:lnTo>
                <a:lnTo>
                  <a:pt x="33050" y="28990"/>
                </a:lnTo>
                <a:lnTo>
                  <a:pt x="33090" y="28990"/>
                </a:lnTo>
                <a:lnTo>
                  <a:pt x="33100" y="29010"/>
                </a:lnTo>
                <a:lnTo>
                  <a:pt x="33100" y="29030"/>
                </a:lnTo>
                <a:lnTo>
                  <a:pt x="33100" y="29060"/>
                </a:lnTo>
                <a:lnTo>
                  <a:pt x="33100" y="29090"/>
                </a:lnTo>
                <a:lnTo>
                  <a:pt x="33120" y="29130"/>
                </a:lnTo>
                <a:lnTo>
                  <a:pt x="33130" y="29140"/>
                </a:lnTo>
                <a:lnTo>
                  <a:pt x="33140" y="29140"/>
                </a:lnTo>
                <a:lnTo>
                  <a:pt x="33160" y="29130"/>
                </a:lnTo>
                <a:lnTo>
                  <a:pt x="33390" y="29080"/>
                </a:lnTo>
                <a:lnTo>
                  <a:pt x="33560" y="28980"/>
                </a:lnTo>
                <a:lnTo>
                  <a:pt x="33610" y="28940"/>
                </a:lnTo>
                <a:lnTo>
                  <a:pt x="33700" y="28890"/>
                </a:lnTo>
                <a:lnTo>
                  <a:pt x="33810" y="28850"/>
                </a:lnTo>
                <a:lnTo>
                  <a:pt x="33870" y="28850"/>
                </a:lnTo>
                <a:lnTo>
                  <a:pt x="33920" y="28870"/>
                </a:lnTo>
                <a:lnTo>
                  <a:pt x="33980" y="28910"/>
                </a:lnTo>
                <a:lnTo>
                  <a:pt x="34060" y="28950"/>
                </a:lnTo>
                <a:lnTo>
                  <a:pt x="34100" y="28970"/>
                </a:lnTo>
                <a:lnTo>
                  <a:pt x="34160" y="29030"/>
                </a:lnTo>
                <a:lnTo>
                  <a:pt x="34180" y="29040"/>
                </a:lnTo>
                <a:lnTo>
                  <a:pt x="34300" y="29100"/>
                </a:lnTo>
                <a:lnTo>
                  <a:pt x="34320" y="29100"/>
                </a:lnTo>
                <a:lnTo>
                  <a:pt x="34390" y="29080"/>
                </a:lnTo>
                <a:lnTo>
                  <a:pt x="34410" y="29070"/>
                </a:lnTo>
                <a:lnTo>
                  <a:pt x="34460" y="29020"/>
                </a:lnTo>
                <a:lnTo>
                  <a:pt x="34500" y="28990"/>
                </a:lnTo>
                <a:lnTo>
                  <a:pt x="34540" y="28980"/>
                </a:lnTo>
                <a:lnTo>
                  <a:pt x="34570" y="29000"/>
                </a:lnTo>
                <a:lnTo>
                  <a:pt x="34610" y="29030"/>
                </a:lnTo>
                <a:lnTo>
                  <a:pt x="34630" y="29060"/>
                </a:lnTo>
                <a:lnTo>
                  <a:pt x="34690" y="29170"/>
                </a:lnTo>
                <a:lnTo>
                  <a:pt x="34700" y="29200"/>
                </a:lnTo>
                <a:lnTo>
                  <a:pt x="34700" y="29230"/>
                </a:lnTo>
                <a:lnTo>
                  <a:pt x="34690" y="29250"/>
                </a:lnTo>
                <a:lnTo>
                  <a:pt x="34660" y="29290"/>
                </a:lnTo>
                <a:lnTo>
                  <a:pt x="34660" y="29310"/>
                </a:lnTo>
                <a:lnTo>
                  <a:pt x="34660" y="29340"/>
                </a:lnTo>
                <a:lnTo>
                  <a:pt x="34690" y="29380"/>
                </a:lnTo>
                <a:lnTo>
                  <a:pt x="34710" y="29390"/>
                </a:lnTo>
                <a:lnTo>
                  <a:pt x="34730" y="29390"/>
                </a:lnTo>
                <a:lnTo>
                  <a:pt x="34740" y="29380"/>
                </a:lnTo>
                <a:lnTo>
                  <a:pt x="34760" y="29380"/>
                </a:lnTo>
                <a:lnTo>
                  <a:pt x="34770" y="29370"/>
                </a:lnTo>
                <a:lnTo>
                  <a:pt x="34880" y="29320"/>
                </a:lnTo>
                <a:lnTo>
                  <a:pt x="34910" y="29320"/>
                </a:lnTo>
                <a:lnTo>
                  <a:pt x="34940" y="29320"/>
                </a:lnTo>
                <a:lnTo>
                  <a:pt x="34960" y="29340"/>
                </a:lnTo>
                <a:lnTo>
                  <a:pt x="34990" y="29360"/>
                </a:lnTo>
                <a:lnTo>
                  <a:pt x="35040" y="29380"/>
                </a:lnTo>
                <a:lnTo>
                  <a:pt x="35130" y="29380"/>
                </a:lnTo>
                <a:lnTo>
                  <a:pt x="35440" y="29260"/>
                </a:lnTo>
                <a:lnTo>
                  <a:pt x="35480" y="29230"/>
                </a:lnTo>
                <a:lnTo>
                  <a:pt x="35680" y="29020"/>
                </a:lnTo>
                <a:lnTo>
                  <a:pt x="35880" y="28870"/>
                </a:lnTo>
                <a:lnTo>
                  <a:pt x="35950" y="28990"/>
                </a:lnTo>
                <a:lnTo>
                  <a:pt x="36010" y="29010"/>
                </a:lnTo>
                <a:lnTo>
                  <a:pt x="36380" y="29010"/>
                </a:lnTo>
                <a:lnTo>
                  <a:pt x="36580" y="28970"/>
                </a:lnTo>
                <a:lnTo>
                  <a:pt x="36640" y="28950"/>
                </a:lnTo>
                <a:lnTo>
                  <a:pt x="36680" y="28930"/>
                </a:lnTo>
                <a:lnTo>
                  <a:pt x="36750" y="28860"/>
                </a:lnTo>
                <a:lnTo>
                  <a:pt x="36770" y="28840"/>
                </a:lnTo>
                <a:lnTo>
                  <a:pt x="36800" y="28830"/>
                </a:lnTo>
                <a:lnTo>
                  <a:pt x="37010" y="28760"/>
                </a:lnTo>
                <a:lnTo>
                  <a:pt x="37060" y="28750"/>
                </a:lnTo>
                <a:lnTo>
                  <a:pt x="37090" y="28750"/>
                </a:lnTo>
                <a:lnTo>
                  <a:pt x="37090" y="28760"/>
                </a:lnTo>
                <a:lnTo>
                  <a:pt x="37090" y="28780"/>
                </a:lnTo>
                <a:lnTo>
                  <a:pt x="37070" y="28820"/>
                </a:lnTo>
                <a:lnTo>
                  <a:pt x="37070" y="28850"/>
                </a:lnTo>
                <a:lnTo>
                  <a:pt x="37060" y="28870"/>
                </a:lnTo>
                <a:lnTo>
                  <a:pt x="37060" y="28890"/>
                </a:lnTo>
                <a:lnTo>
                  <a:pt x="37070" y="28910"/>
                </a:lnTo>
                <a:lnTo>
                  <a:pt x="37080" y="28930"/>
                </a:lnTo>
                <a:lnTo>
                  <a:pt x="37090" y="28950"/>
                </a:lnTo>
                <a:lnTo>
                  <a:pt x="37110" y="28970"/>
                </a:lnTo>
                <a:lnTo>
                  <a:pt x="37130" y="28980"/>
                </a:lnTo>
                <a:lnTo>
                  <a:pt x="37230" y="29030"/>
                </a:lnTo>
                <a:lnTo>
                  <a:pt x="37250" y="29050"/>
                </a:lnTo>
                <a:lnTo>
                  <a:pt x="37270" y="29060"/>
                </a:lnTo>
                <a:lnTo>
                  <a:pt x="37280" y="29080"/>
                </a:lnTo>
                <a:lnTo>
                  <a:pt x="37300" y="29110"/>
                </a:lnTo>
                <a:lnTo>
                  <a:pt x="37310" y="29130"/>
                </a:lnTo>
                <a:lnTo>
                  <a:pt x="37320" y="29150"/>
                </a:lnTo>
                <a:lnTo>
                  <a:pt x="37340" y="29220"/>
                </a:lnTo>
                <a:lnTo>
                  <a:pt x="37360" y="29260"/>
                </a:lnTo>
                <a:lnTo>
                  <a:pt x="37400" y="29270"/>
                </a:lnTo>
                <a:lnTo>
                  <a:pt x="37460" y="29280"/>
                </a:lnTo>
                <a:lnTo>
                  <a:pt x="37510" y="29300"/>
                </a:lnTo>
                <a:lnTo>
                  <a:pt x="37600" y="29350"/>
                </a:lnTo>
                <a:lnTo>
                  <a:pt x="37630" y="29360"/>
                </a:lnTo>
                <a:lnTo>
                  <a:pt x="37660" y="29360"/>
                </a:lnTo>
                <a:lnTo>
                  <a:pt x="37760" y="29330"/>
                </a:lnTo>
                <a:lnTo>
                  <a:pt x="37780" y="29330"/>
                </a:lnTo>
                <a:lnTo>
                  <a:pt x="37790" y="29350"/>
                </a:lnTo>
                <a:lnTo>
                  <a:pt x="37800" y="29370"/>
                </a:lnTo>
                <a:lnTo>
                  <a:pt x="37810" y="29390"/>
                </a:lnTo>
                <a:lnTo>
                  <a:pt x="37810" y="29420"/>
                </a:lnTo>
                <a:lnTo>
                  <a:pt x="37800" y="29510"/>
                </a:lnTo>
                <a:lnTo>
                  <a:pt x="37800" y="29540"/>
                </a:lnTo>
                <a:lnTo>
                  <a:pt x="37800" y="29580"/>
                </a:lnTo>
                <a:lnTo>
                  <a:pt x="37820" y="29620"/>
                </a:lnTo>
                <a:lnTo>
                  <a:pt x="37830" y="29670"/>
                </a:lnTo>
                <a:lnTo>
                  <a:pt x="37910" y="29830"/>
                </a:lnTo>
                <a:lnTo>
                  <a:pt x="37950" y="29880"/>
                </a:lnTo>
                <a:lnTo>
                  <a:pt x="38020" y="29960"/>
                </a:lnTo>
                <a:lnTo>
                  <a:pt x="38070" y="30000"/>
                </a:lnTo>
                <a:lnTo>
                  <a:pt x="38110" y="30020"/>
                </a:lnTo>
                <a:lnTo>
                  <a:pt x="38760" y="30250"/>
                </a:lnTo>
                <a:lnTo>
                  <a:pt x="38960" y="30270"/>
                </a:lnTo>
                <a:lnTo>
                  <a:pt x="39280" y="30340"/>
                </a:lnTo>
                <a:lnTo>
                  <a:pt x="39320" y="30340"/>
                </a:lnTo>
                <a:lnTo>
                  <a:pt x="39330" y="30320"/>
                </a:lnTo>
                <a:lnTo>
                  <a:pt x="39360" y="30310"/>
                </a:lnTo>
                <a:lnTo>
                  <a:pt x="39410" y="30300"/>
                </a:lnTo>
                <a:lnTo>
                  <a:pt x="39490" y="30310"/>
                </a:lnTo>
                <a:lnTo>
                  <a:pt x="39540" y="30320"/>
                </a:lnTo>
                <a:lnTo>
                  <a:pt x="39580" y="30350"/>
                </a:lnTo>
                <a:lnTo>
                  <a:pt x="39600" y="30380"/>
                </a:lnTo>
                <a:lnTo>
                  <a:pt x="39620" y="30420"/>
                </a:lnTo>
                <a:lnTo>
                  <a:pt x="39640" y="30460"/>
                </a:lnTo>
                <a:lnTo>
                  <a:pt x="39650" y="30500"/>
                </a:lnTo>
                <a:lnTo>
                  <a:pt x="39650" y="30530"/>
                </a:lnTo>
                <a:lnTo>
                  <a:pt x="39650" y="30560"/>
                </a:lnTo>
                <a:lnTo>
                  <a:pt x="39650" y="30720"/>
                </a:lnTo>
                <a:lnTo>
                  <a:pt x="39640" y="30760"/>
                </a:lnTo>
                <a:lnTo>
                  <a:pt x="39630" y="30790"/>
                </a:lnTo>
                <a:lnTo>
                  <a:pt x="39620" y="30810"/>
                </a:lnTo>
                <a:lnTo>
                  <a:pt x="39610" y="30820"/>
                </a:lnTo>
                <a:lnTo>
                  <a:pt x="39530" y="30850"/>
                </a:lnTo>
                <a:lnTo>
                  <a:pt x="39510" y="30870"/>
                </a:lnTo>
                <a:lnTo>
                  <a:pt x="39510" y="30900"/>
                </a:lnTo>
                <a:lnTo>
                  <a:pt x="39530" y="30940"/>
                </a:lnTo>
                <a:lnTo>
                  <a:pt x="39650" y="31050"/>
                </a:lnTo>
                <a:lnTo>
                  <a:pt x="39670" y="31070"/>
                </a:lnTo>
                <a:lnTo>
                  <a:pt x="39670" y="31080"/>
                </a:lnTo>
                <a:lnTo>
                  <a:pt x="39660" y="31100"/>
                </a:lnTo>
                <a:lnTo>
                  <a:pt x="39610" y="31170"/>
                </a:lnTo>
                <a:lnTo>
                  <a:pt x="39590" y="31210"/>
                </a:lnTo>
                <a:lnTo>
                  <a:pt x="39590" y="31260"/>
                </a:lnTo>
                <a:lnTo>
                  <a:pt x="39700" y="31290"/>
                </a:lnTo>
                <a:lnTo>
                  <a:pt x="39750" y="31340"/>
                </a:lnTo>
                <a:lnTo>
                  <a:pt x="39800" y="31410"/>
                </a:lnTo>
                <a:lnTo>
                  <a:pt x="39850" y="31520"/>
                </a:lnTo>
                <a:lnTo>
                  <a:pt x="40030" y="32150"/>
                </a:lnTo>
                <a:lnTo>
                  <a:pt x="40030" y="32200"/>
                </a:lnTo>
                <a:lnTo>
                  <a:pt x="40030" y="32220"/>
                </a:lnTo>
                <a:lnTo>
                  <a:pt x="39980" y="32330"/>
                </a:lnTo>
                <a:lnTo>
                  <a:pt x="39970" y="32380"/>
                </a:lnTo>
                <a:lnTo>
                  <a:pt x="39970" y="32440"/>
                </a:lnTo>
                <a:lnTo>
                  <a:pt x="39990" y="32480"/>
                </a:lnTo>
                <a:lnTo>
                  <a:pt x="40010" y="32490"/>
                </a:lnTo>
                <a:lnTo>
                  <a:pt x="40030" y="32490"/>
                </a:lnTo>
                <a:lnTo>
                  <a:pt x="40050" y="32470"/>
                </a:lnTo>
                <a:lnTo>
                  <a:pt x="40110" y="32410"/>
                </a:lnTo>
                <a:lnTo>
                  <a:pt x="40280" y="32200"/>
                </a:lnTo>
                <a:lnTo>
                  <a:pt x="40300" y="32190"/>
                </a:lnTo>
                <a:lnTo>
                  <a:pt x="40320" y="32180"/>
                </a:lnTo>
                <a:lnTo>
                  <a:pt x="40400" y="32160"/>
                </a:lnTo>
                <a:lnTo>
                  <a:pt x="40430" y="32150"/>
                </a:lnTo>
                <a:lnTo>
                  <a:pt x="40440" y="32130"/>
                </a:lnTo>
                <a:lnTo>
                  <a:pt x="40450" y="32110"/>
                </a:lnTo>
                <a:lnTo>
                  <a:pt x="40450" y="32090"/>
                </a:lnTo>
                <a:lnTo>
                  <a:pt x="40450" y="32060"/>
                </a:lnTo>
                <a:lnTo>
                  <a:pt x="40440" y="32040"/>
                </a:lnTo>
                <a:lnTo>
                  <a:pt x="40440" y="32010"/>
                </a:lnTo>
                <a:lnTo>
                  <a:pt x="40440" y="31980"/>
                </a:lnTo>
                <a:lnTo>
                  <a:pt x="40460" y="31970"/>
                </a:lnTo>
                <a:lnTo>
                  <a:pt x="40480" y="31950"/>
                </a:lnTo>
                <a:lnTo>
                  <a:pt x="40500" y="31940"/>
                </a:lnTo>
                <a:lnTo>
                  <a:pt x="40620" y="31930"/>
                </a:lnTo>
                <a:lnTo>
                  <a:pt x="40640" y="31930"/>
                </a:lnTo>
                <a:lnTo>
                  <a:pt x="40650" y="31910"/>
                </a:lnTo>
                <a:lnTo>
                  <a:pt x="40660" y="31890"/>
                </a:lnTo>
                <a:lnTo>
                  <a:pt x="40670" y="31870"/>
                </a:lnTo>
                <a:lnTo>
                  <a:pt x="40680" y="31800"/>
                </a:lnTo>
                <a:lnTo>
                  <a:pt x="40690" y="31780"/>
                </a:lnTo>
                <a:lnTo>
                  <a:pt x="40710" y="31770"/>
                </a:lnTo>
                <a:lnTo>
                  <a:pt x="40800" y="31750"/>
                </a:lnTo>
                <a:lnTo>
                  <a:pt x="40820" y="31740"/>
                </a:lnTo>
                <a:lnTo>
                  <a:pt x="40850" y="31730"/>
                </a:lnTo>
                <a:lnTo>
                  <a:pt x="40860" y="31720"/>
                </a:lnTo>
                <a:lnTo>
                  <a:pt x="40860" y="31700"/>
                </a:lnTo>
                <a:lnTo>
                  <a:pt x="40860" y="31680"/>
                </a:lnTo>
                <a:lnTo>
                  <a:pt x="40830" y="31620"/>
                </a:lnTo>
                <a:lnTo>
                  <a:pt x="40820" y="31600"/>
                </a:lnTo>
                <a:lnTo>
                  <a:pt x="40820" y="31570"/>
                </a:lnTo>
                <a:lnTo>
                  <a:pt x="40820" y="31540"/>
                </a:lnTo>
                <a:lnTo>
                  <a:pt x="40840" y="31510"/>
                </a:lnTo>
                <a:lnTo>
                  <a:pt x="40860" y="31480"/>
                </a:lnTo>
                <a:lnTo>
                  <a:pt x="40900" y="31450"/>
                </a:lnTo>
                <a:lnTo>
                  <a:pt x="40930" y="31450"/>
                </a:lnTo>
                <a:lnTo>
                  <a:pt x="40970" y="31470"/>
                </a:lnTo>
                <a:lnTo>
                  <a:pt x="41020" y="31500"/>
                </a:lnTo>
                <a:lnTo>
                  <a:pt x="41140" y="31550"/>
                </a:lnTo>
                <a:lnTo>
                  <a:pt x="41220" y="31580"/>
                </a:lnTo>
                <a:lnTo>
                  <a:pt x="41330" y="31590"/>
                </a:lnTo>
                <a:lnTo>
                  <a:pt x="41390" y="31600"/>
                </a:lnTo>
                <a:lnTo>
                  <a:pt x="41430" y="31590"/>
                </a:lnTo>
                <a:lnTo>
                  <a:pt x="41460" y="31580"/>
                </a:lnTo>
                <a:lnTo>
                  <a:pt x="41520" y="31550"/>
                </a:lnTo>
                <a:lnTo>
                  <a:pt x="41640" y="31490"/>
                </a:lnTo>
                <a:lnTo>
                  <a:pt x="41930" y="31550"/>
                </a:lnTo>
                <a:lnTo>
                  <a:pt x="42100" y="31640"/>
                </a:lnTo>
                <a:lnTo>
                  <a:pt x="42620" y="32030"/>
                </a:lnTo>
                <a:lnTo>
                  <a:pt x="42640" y="32050"/>
                </a:lnTo>
                <a:lnTo>
                  <a:pt x="42660" y="32080"/>
                </a:lnTo>
                <a:lnTo>
                  <a:pt x="42770" y="32200"/>
                </a:lnTo>
                <a:lnTo>
                  <a:pt x="42950" y="32380"/>
                </a:lnTo>
                <a:lnTo>
                  <a:pt x="42990" y="32430"/>
                </a:lnTo>
                <a:lnTo>
                  <a:pt x="43040" y="32660"/>
                </a:lnTo>
                <a:lnTo>
                  <a:pt x="43080" y="32740"/>
                </a:lnTo>
                <a:lnTo>
                  <a:pt x="43140" y="32840"/>
                </a:lnTo>
                <a:lnTo>
                  <a:pt x="43200" y="32900"/>
                </a:lnTo>
                <a:lnTo>
                  <a:pt x="43260" y="32940"/>
                </a:lnTo>
                <a:lnTo>
                  <a:pt x="43360" y="33000"/>
                </a:lnTo>
                <a:lnTo>
                  <a:pt x="43400" y="33030"/>
                </a:lnTo>
                <a:lnTo>
                  <a:pt x="43430" y="33060"/>
                </a:lnTo>
                <a:lnTo>
                  <a:pt x="43420" y="33080"/>
                </a:lnTo>
                <a:lnTo>
                  <a:pt x="43380" y="33140"/>
                </a:lnTo>
                <a:lnTo>
                  <a:pt x="43360" y="33180"/>
                </a:lnTo>
                <a:lnTo>
                  <a:pt x="43360" y="33240"/>
                </a:lnTo>
                <a:lnTo>
                  <a:pt x="43370" y="33250"/>
                </a:lnTo>
                <a:lnTo>
                  <a:pt x="43390" y="33250"/>
                </a:lnTo>
                <a:lnTo>
                  <a:pt x="43440" y="33230"/>
                </a:lnTo>
                <a:lnTo>
                  <a:pt x="43460" y="33220"/>
                </a:lnTo>
                <a:lnTo>
                  <a:pt x="43470" y="33230"/>
                </a:lnTo>
                <a:lnTo>
                  <a:pt x="43580" y="33290"/>
                </a:lnTo>
                <a:lnTo>
                  <a:pt x="43600" y="33290"/>
                </a:lnTo>
                <a:lnTo>
                  <a:pt x="43630" y="33290"/>
                </a:lnTo>
                <a:lnTo>
                  <a:pt x="43650" y="33290"/>
                </a:lnTo>
                <a:lnTo>
                  <a:pt x="43740" y="33270"/>
                </a:lnTo>
                <a:lnTo>
                  <a:pt x="43770" y="33270"/>
                </a:lnTo>
                <a:lnTo>
                  <a:pt x="43810" y="33280"/>
                </a:lnTo>
                <a:lnTo>
                  <a:pt x="44030" y="33420"/>
                </a:lnTo>
                <a:lnTo>
                  <a:pt x="44110" y="33490"/>
                </a:lnTo>
                <a:lnTo>
                  <a:pt x="44170" y="33560"/>
                </a:lnTo>
                <a:lnTo>
                  <a:pt x="44200" y="33620"/>
                </a:lnTo>
                <a:lnTo>
                  <a:pt x="44220" y="33690"/>
                </a:lnTo>
                <a:lnTo>
                  <a:pt x="44230" y="33740"/>
                </a:lnTo>
                <a:lnTo>
                  <a:pt x="44230" y="33790"/>
                </a:lnTo>
                <a:lnTo>
                  <a:pt x="44210" y="33850"/>
                </a:lnTo>
                <a:lnTo>
                  <a:pt x="44170" y="33900"/>
                </a:lnTo>
                <a:lnTo>
                  <a:pt x="44070" y="34030"/>
                </a:lnTo>
                <a:lnTo>
                  <a:pt x="43880" y="34200"/>
                </a:lnTo>
                <a:lnTo>
                  <a:pt x="43870" y="34220"/>
                </a:lnTo>
                <a:lnTo>
                  <a:pt x="43860" y="34240"/>
                </a:lnTo>
                <a:lnTo>
                  <a:pt x="43840" y="34340"/>
                </a:lnTo>
                <a:lnTo>
                  <a:pt x="43820" y="34420"/>
                </a:lnTo>
                <a:lnTo>
                  <a:pt x="43830" y="34460"/>
                </a:lnTo>
                <a:lnTo>
                  <a:pt x="43860" y="34550"/>
                </a:lnTo>
                <a:lnTo>
                  <a:pt x="43890" y="34580"/>
                </a:lnTo>
                <a:lnTo>
                  <a:pt x="44000" y="34680"/>
                </a:lnTo>
                <a:lnTo>
                  <a:pt x="43990" y="34770"/>
                </a:lnTo>
                <a:lnTo>
                  <a:pt x="43600" y="35100"/>
                </a:lnTo>
                <a:lnTo>
                  <a:pt x="43520" y="35160"/>
                </a:lnTo>
                <a:lnTo>
                  <a:pt x="43470" y="35180"/>
                </a:lnTo>
                <a:lnTo>
                  <a:pt x="43270" y="35120"/>
                </a:lnTo>
                <a:lnTo>
                  <a:pt x="43240" y="35120"/>
                </a:lnTo>
                <a:lnTo>
                  <a:pt x="43210" y="35120"/>
                </a:lnTo>
                <a:lnTo>
                  <a:pt x="42870" y="35220"/>
                </a:lnTo>
                <a:lnTo>
                  <a:pt x="42810" y="35250"/>
                </a:lnTo>
                <a:lnTo>
                  <a:pt x="42420" y="35520"/>
                </a:lnTo>
                <a:lnTo>
                  <a:pt x="42280" y="35470"/>
                </a:lnTo>
                <a:lnTo>
                  <a:pt x="41490" y="35590"/>
                </a:lnTo>
                <a:lnTo>
                  <a:pt x="41430" y="35610"/>
                </a:lnTo>
                <a:lnTo>
                  <a:pt x="41400" y="35620"/>
                </a:lnTo>
                <a:lnTo>
                  <a:pt x="41360" y="35610"/>
                </a:lnTo>
                <a:lnTo>
                  <a:pt x="41330" y="35600"/>
                </a:lnTo>
                <a:lnTo>
                  <a:pt x="41240" y="35520"/>
                </a:lnTo>
                <a:lnTo>
                  <a:pt x="41220" y="35500"/>
                </a:lnTo>
                <a:lnTo>
                  <a:pt x="41170" y="35470"/>
                </a:lnTo>
                <a:lnTo>
                  <a:pt x="41100" y="35450"/>
                </a:lnTo>
                <a:lnTo>
                  <a:pt x="40760" y="35390"/>
                </a:lnTo>
                <a:lnTo>
                  <a:pt x="40680" y="35390"/>
                </a:lnTo>
                <a:lnTo>
                  <a:pt x="40630" y="35410"/>
                </a:lnTo>
                <a:lnTo>
                  <a:pt x="40590" y="35500"/>
                </a:lnTo>
                <a:lnTo>
                  <a:pt x="40570" y="35540"/>
                </a:lnTo>
                <a:lnTo>
                  <a:pt x="40440" y="35690"/>
                </a:lnTo>
                <a:lnTo>
                  <a:pt x="40390" y="35720"/>
                </a:lnTo>
                <a:lnTo>
                  <a:pt x="40330" y="35760"/>
                </a:lnTo>
                <a:lnTo>
                  <a:pt x="40260" y="35760"/>
                </a:lnTo>
                <a:lnTo>
                  <a:pt x="40090" y="35740"/>
                </a:lnTo>
                <a:lnTo>
                  <a:pt x="39860" y="35780"/>
                </a:lnTo>
                <a:lnTo>
                  <a:pt x="39820" y="35780"/>
                </a:lnTo>
                <a:lnTo>
                  <a:pt x="39690" y="35760"/>
                </a:lnTo>
                <a:lnTo>
                  <a:pt x="39460" y="35750"/>
                </a:lnTo>
                <a:lnTo>
                  <a:pt x="39410" y="35760"/>
                </a:lnTo>
                <a:lnTo>
                  <a:pt x="39400" y="35770"/>
                </a:lnTo>
                <a:lnTo>
                  <a:pt x="39310" y="35880"/>
                </a:lnTo>
                <a:lnTo>
                  <a:pt x="39260" y="35920"/>
                </a:lnTo>
                <a:lnTo>
                  <a:pt x="39190" y="35970"/>
                </a:lnTo>
                <a:lnTo>
                  <a:pt x="39080" y="36020"/>
                </a:lnTo>
                <a:lnTo>
                  <a:pt x="39000" y="36040"/>
                </a:lnTo>
                <a:lnTo>
                  <a:pt x="38930" y="36050"/>
                </a:lnTo>
                <a:lnTo>
                  <a:pt x="38530" y="35970"/>
                </a:lnTo>
                <a:lnTo>
                  <a:pt x="37690" y="35910"/>
                </a:lnTo>
                <a:lnTo>
                  <a:pt x="37220" y="35820"/>
                </a:lnTo>
                <a:lnTo>
                  <a:pt x="36980" y="35810"/>
                </a:lnTo>
                <a:lnTo>
                  <a:pt x="36390" y="35830"/>
                </a:lnTo>
                <a:lnTo>
                  <a:pt x="36330" y="35860"/>
                </a:lnTo>
                <a:lnTo>
                  <a:pt x="36260" y="36110"/>
                </a:lnTo>
                <a:lnTo>
                  <a:pt x="36260" y="36220"/>
                </a:lnTo>
                <a:lnTo>
                  <a:pt x="36260" y="36290"/>
                </a:lnTo>
                <a:lnTo>
                  <a:pt x="36250" y="36350"/>
                </a:lnTo>
                <a:lnTo>
                  <a:pt x="36160" y="36570"/>
                </a:lnTo>
                <a:lnTo>
                  <a:pt x="36130" y="36680"/>
                </a:lnTo>
                <a:lnTo>
                  <a:pt x="36100" y="36870"/>
                </a:lnTo>
                <a:lnTo>
                  <a:pt x="36090" y="36940"/>
                </a:lnTo>
                <a:lnTo>
                  <a:pt x="36100" y="36980"/>
                </a:lnTo>
                <a:lnTo>
                  <a:pt x="36110" y="37000"/>
                </a:lnTo>
                <a:lnTo>
                  <a:pt x="36130" y="37020"/>
                </a:lnTo>
                <a:lnTo>
                  <a:pt x="36150" y="37040"/>
                </a:lnTo>
                <a:lnTo>
                  <a:pt x="36160" y="37080"/>
                </a:lnTo>
                <a:lnTo>
                  <a:pt x="36160" y="37110"/>
                </a:lnTo>
                <a:lnTo>
                  <a:pt x="36080" y="37260"/>
                </a:lnTo>
                <a:lnTo>
                  <a:pt x="36070" y="37320"/>
                </a:lnTo>
                <a:lnTo>
                  <a:pt x="36070" y="37380"/>
                </a:lnTo>
                <a:lnTo>
                  <a:pt x="36070" y="37460"/>
                </a:lnTo>
                <a:lnTo>
                  <a:pt x="36040" y="37610"/>
                </a:lnTo>
                <a:lnTo>
                  <a:pt x="36000" y="37720"/>
                </a:lnTo>
                <a:lnTo>
                  <a:pt x="35980" y="37920"/>
                </a:lnTo>
                <a:lnTo>
                  <a:pt x="35990" y="37950"/>
                </a:lnTo>
                <a:lnTo>
                  <a:pt x="36010" y="37970"/>
                </a:lnTo>
                <a:lnTo>
                  <a:pt x="36030" y="37980"/>
                </a:lnTo>
                <a:lnTo>
                  <a:pt x="36050" y="38010"/>
                </a:lnTo>
                <a:lnTo>
                  <a:pt x="36060" y="38030"/>
                </a:lnTo>
                <a:lnTo>
                  <a:pt x="36080" y="38070"/>
                </a:lnTo>
                <a:lnTo>
                  <a:pt x="36110" y="38170"/>
                </a:lnTo>
                <a:lnTo>
                  <a:pt x="36130" y="38190"/>
                </a:lnTo>
                <a:lnTo>
                  <a:pt x="36140" y="38210"/>
                </a:lnTo>
                <a:lnTo>
                  <a:pt x="36160" y="38220"/>
                </a:lnTo>
                <a:lnTo>
                  <a:pt x="36190" y="38220"/>
                </a:lnTo>
                <a:lnTo>
                  <a:pt x="36270" y="38230"/>
                </a:lnTo>
                <a:lnTo>
                  <a:pt x="36300" y="38260"/>
                </a:lnTo>
                <a:lnTo>
                  <a:pt x="36310" y="38290"/>
                </a:lnTo>
                <a:lnTo>
                  <a:pt x="36350" y="38510"/>
                </a:lnTo>
                <a:lnTo>
                  <a:pt x="36320" y="38690"/>
                </a:lnTo>
                <a:lnTo>
                  <a:pt x="36270" y="38780"/>
                </a:lnTo>
                <a:lnTo>
                  <a:pt x="36190" y="38820"/>
                </a:lnTo>
                <a:lnTo>
                  <a:pt x="36100" y="38970"/>
                </a:lnTo>
                <a:lnTo>
                  <a:pt x="36060" y="39110"/>
                </a:lnTo>
                <a:lnTo>
                  <a:pt x="36020" y="39180"/>
                </a:lnTo>
                <a:lnTo>
                  <a:pt x="36000" y="39210"/>
                </a:lnTo>
                <a:lnTo>
                  <a:pt x="35980" y="39220"/>
                </a:lnTo>
                <a:lnTo>
                  <a:pt x="35860" y="39230"/>
                </a:lnTo>
                <a:lnTo>
                  <a:pt x="35830" y="39240"/>
                </a:lnTo>
                <a:lnTo>
                  <a:pt x="35810" y="39250"/>
                </a:lnTo>
                <a:lnTo>
                  <a:pt x="35800" y="39260"/>
                </a:lnTo>
                <a:lnTo>
                  <a:pt x="35760" y="39280"/>
                </a:lnTo>
                <a:lnTo>
                  <a:pt x="35610" y="39370"/>
                </a:lnTo>
                <a:lnTo>
                  <a:pt x="35580" y="39400"/>
                </a:lnTo>
                <a:lnTo>
                  <a:pt x="35560" y="39430"/>
                </a:lnTo>
                <a:lnTo>
                  <a:pt x="35560" y="39480"/>
                </a:lnTo>
                <a:lnTo>
                  <a:pt x="35550" y="39510"/>
                </a:lnTo>
                <a:lnTo>
                  <a:pt x="35560" y="39530"/>
                </a:lnTo>
                <a:lnTo>
                  <a:pt x="35560" y="39550"/>
                </a:lnTo>
                <a:lnTo>
                  <a:pt x="35580" y="39580"/>
                </a:lnTo>
                <a:lnTo>
                  <a:pt x="35580" y="39610"/>
                </a:lnTo>
                <a:lnTo>
                  <a:pt x="35600" y="39710"/>
                </a:lnTo>
                <a:lnTo>
                  <a:pt x="35610" y="39740"/>
                </a:lnTo>
                <a:lnTo>
                  <a:pt x="35620" y="39760"/>
                </a:lnTo>
                <a:lnTo>
                  <a:pt x="35640" y="39780"/>
                </a:lnTo>
                <a:lnTo>
                  <a:pt x="35810" y="39880"/>
                </a:lnTo>
                <a:lnTo>
                  <a:pt x="35830" y="39900"/>
                </a:lnTo>
                <a:lnTo>
                  <a:pt x="35840" y="39930"/>
                </a:lnTo>
                <a:lnTo>
                  <a:pt x="35850" y="39960"/>
                </a:lnTo>
                <a:lnTo>
                  <a:pt x="35860" y="39990"/>
                </a:lnTo>
                <a:lnTo>
                  <a:pt x="35860" y="40010"/>
                </a:lnTo>
                <a:lnTo>
                  <a:pt x="35870" y="40030"/>
                </a:lnTo>
                <a:lnTo>
                  <a:pt x="35900" y="40050"/>
                </a:lnTo>
                <a:lnTo>
                  <a:pt x="35910" y="40060"/>
                </a:lnTo>
                <a:lnTo>
                  <a:pt x="35930" y="40070"/>
                </a:lnTo>
                <a:lnTo>
                  <a:pt x="35970" y="40080"/>
                </a:lnTo>
                <a:lnTo>
                  <a:pt x="36010" y="40100"/>
                </a:lnTo>
                <a:lnTo>
                  <a:pt x="36030" y="40110"/>
                </a:lnTo>
                <a:lnTo>
                  <a:pt x="36040" y="40120"/>
                </a:lnTo>
                <a:lnTo>
                  <a:pt x="36070" y="40170"/>
                </a:lnTo>
                <a:lnTo>
                  <a:pt x="36110" y="40210"/>
                </a:lnTo>
                <a:lnTo>
                  <a:pt x="36150" y="40290"/>
                </a:lnTo>
                <a:lnTo>
                  <a:pt x="36190" y="40520"/>
                </a:lnTo>
                <a:lnTo>
                  <a:pt x="36240" y="40940"/>
                </a:lnTo>
                <a:lnTo>
                  <a:pt x="36300" y="41060"/>
                </a:lnTo>
                <a:lnTo>
                  <a:pt x="36430" y="41120"/>
                </a:lnTo>
                <a:lnTo>
                  <a:pt x="36530" y="41210"/>
                </a:lnTo>
                <a:lnTo>
                  <a:pt x="36620" y="41300"/>
                </a:lnTo>
                <a:lnTo>
                  <a:pt x="36660" y="41370"/>
                </a:lnTo>
                <a:lnTo>
                  <a:pt x="36680" y="41460"/>
                </a:lnTo>
                <a:lnTo>
                  <a:pt x="36670" y="41490"/>
                </a:lnTo>
                <a:lnTo>
                  <a:pt x="36660" y="41520"/>
                </a:lnTo>
                <a:lnTo>
                  <a:pt x="36500" y="41650"/>
                </a:lnTo>
                <a:lnTo>
                  <a:pt x="36400" y="41700"/>
                </a:lnTo>
                <a:lnTo>
                  <a:pt x="36310" y="41740"/>
                </a:lnTo>
                <a:lnTo>
                  <a:pt x="36280" y="41760"/>
                </a:lnTo>
                <a:lnTo>
                  <a:pt x="36070" y="41950"/>
                </a:lnTo>
                <a:lnTo>
                  <a:pt x="35880" y="42180"/>
                </a:lnTo>
                <a:lnTo>
                  <a:pt x="35680" y="42350"/>
                </a:lnTo>
                <a:lnTo>
                  <a:pt x="35660" y="42370"/>
                </a:lnTo>
                <a:lnTo>
                  <a:pt x="35640" y="42390"/>
                </a:lnTo>
                <a:lnTo>
                  <a:pt x="35630" y="42410"/>
                </a:lnTo>
                <a:lnTo>
                  <a:pt x="35610" y="42420"/>
                </a:lnTo>
                <a:lnTo>
                  <a:pt x="35590" y="42430"/>
                </a:lnTo>
                <a:lnTo>
                  <a:pt x="35570" y="42430"/>
                </a:lnTo>
                <a:lnTo>
                  <a:pt x="35490" y="42440"/>
                </a:lnTo>
                <a:lnTo>
                  <a:pt x="35460" y="42450"/>
                </a:lnTo>
                <a:lnTo>
                  <a:pt x="35450" y="42460"/>
                </a:lnTo>
                <a:lnTo>
                  <a:pt x="35430" y="42470"/>
                </a:lnTo>
                <a:lnTo>
                  <a:pt x="35340" y="42610"/>
                </a:lnTo>
                <a:lnTo>
                  <a:pt x="35330" y="42650"/>
                </a:lnTo>
                <a:lnTo>
                  <a:pt x="35330" y="42670"/>
                </a:lnTo>
                <a:lnTo>
                  <a:pt x="35340" y="42690"/>
                </a:lnTo>
                <a:lnTo>
                  <a:pt x="35370" y="42710"/>
                </a:lnTo>
                <a:lnTo>
                  <a:pt x="35370" y="42730"/>
                </a:lnTo>
                <a:lnTo>
                  <a:pt x="35380" y="42750"/>
                </a:lnTo>
                <a:lnTo>
                  <a:pt x="35370" y="42860"/>
                </a:lnTo>
                <a:lnTo>
                  <a:pt x="35120" y="42990"/>
                </a:lnTo>
                <a:lnTo>
                  <a:pt x="35000" y="43030"/>
                </a:lnTo>
                <a:lnTo>
                  <a:pt x="34830" y="43070"/>
                </a:lnTo>
                <a:lnTo>
                  <a:pt x="34690" y="43120"/>
                </a:lnTo>
                <a:lnTo>
                  <a:pt x="34590" y="43190"/>
                </a:lnTo>
                <a:lnTo>
                  <a:pt x="34420" y="43320"/>
                </a:lnTo>
                <a:lnTo>
                  <a:pt x="34180" y="43300"/>
                </a:lnTo>
                <a:lnTo>
                  <a:pt x="34110" y="43310"/>
                </a:lnTo>
                <a:lnTo>
                  <a:pt x="34040" y="43330"/>
                </a:lnTo>
                <a:lnTo>
                  <a:pt x="33760" y="43500"/>
                </a:lnTo>
                <a:lnTo>
                  <a:pt x="33660" y="43590"/>
                </a:lnTo>
                <a:lnTo>
                  <a:pt x="33590" y="43670"/>
                </a:lnTo>
                <a:lnTo>
                  <a:pt x="33550" y="43700"/>
                </a:lnTo>
                <a:lnTo>
                  <a:pt x="33000" y="43960"/>
                </a:lnTo>
                <a:lnTo>
                  <a:pt x="32990" y="43980"/>
                </a:lnTo>
                <a:lnTo>
                  <a:pt x="32970" y="44000"/>
                </a:lnTo>
                <a:lnTo>
                  <a:pt x="32800" y="44120"/>
                </a:lnTo>
                <a:lnTo>
                  <a:pt x="32740" y="44180"/>
                </a:lnTo>
                <a:lnTo>
                  <a:pt x="32690" y="44200"/>
                </a:lnTo>
                <a:lnTo>
                  <a:pt x="32640" y="44210"/>
                </a:lnTo>
                <a:lnTo>
                  <a:pt x="32520" y="44180"/>
                </a:lnTo>
                <a:lnTo>
                  <a:pt x="32470" y="44160"/>
                </a:lnTo>
                <a:lnTo>
                  <a:pt x="32420" y="44130"/>
                </a:lnTo>
                <a:lnTo>
                  <a:pt x="32390" y="44120"/>
                </a:lnTo>
                <a:lnTo>
                  <a:pt x="32340" y="44140"/>
                </a:lnTo>
                <a:lnTo>
                  <a:pt x="32260" y="44210"/>
                </a:lnTo>
                <a:lnTo>
                  <a:pt x="32050" y="44440"/>
                </a:lnTo>
                <a:lnTo>
                  <a:pt x="32010" y="44480"/>
                </a:lnTo>
                <a:lnTo>
                  <a:pt x="31970" y="44500"/>
                </a:lnTo>
                <a:lnTo>
                  <a:pt x="31920" y="44520"/>
                </a:lnTo>
                <a:lnTo>
                  <a:pt x="31880" y="44530"/>
                </a:lnTo>
                <a:lnTo>
                  <a:pt x="31840" y="44530"/>
                </a:lnTo>
                <a:lnTo>
                  <a:pt x="31750" y="44520"/>
                </a:lnTo>
                <a:lnTo>
                  <a:pt x="31720" y="44490"/>
                </a:lnTo>
                <a:lnTo>
                  <a:pt x="31700" y="44460"/>
                </a:lnTo>
                <a:lnTo>
                  <a:pt x="31680" y="44280"/>
                </a:lnTo>
                <a:lnTo>
                  <a:pt x="31680" y="44250"/>
                </a:lnTo>
                <a:lnTo>
                  <a:pt x="31670" y="44220"/>
                </a:lnTo>
                <a:lnTo>
                  <a:pt x="31660" y="44200"/>
                </a:lnTo>
                <a:lnTo>
                  <a:pt x="31580" y="44210"/>
                </a:lnTo>
                <a:lnTo>
                  <a:pt x="31300" y="44340"/>
                </a:lnTo>
                <a:lnTo>
                  <a:pt x="31100" y="44200"/>
                </a:lnTo>
                <a:lnTo>
                  <a:pt x="31050" y="44100"/>
                </a:lnTo>
                <a:lnTo>
                  <a:pt x="31050" y="44060"/>
                </a:lnTo>
                <a:lnTo>
                  <a:pt x="31040" y="44020"/>
                </a:lnTo>
                <a:lnTo>
                  <a:pt x="31030" y="43990"/>
                </a:lnTo>
                <a:lnTo>
                  <a:pt x="31010" y="43960"/>
                </a:lnTo>
                <a:lnTo>
                  <a:pt x="30970" y="43940"/>
                </a:lnTo>
                <a:lnTo>
                  <a:pt x="30900" y="43930"/>
                </a:lnTo>
                <a:lnTo>
                  <a:pt x="30680" y="43920"/>
                </a:lnTo>
                <a:lnTo>
                  <a:pt x="30640" y="43930"/>
                </a:lnTo>
                <a:lnTo>
                  <a:pt x="30620" y="43930"/>
                </a:lnTo>
                <a:lnTo>
                  <a:pt x="30600" y="43940"/>
                </a:lnTo>
                <a:lnTo>
                  <a:pt x="30560" y="43930"/>
                </a:lnTo>
                <a:lnTo>
                  <a:pt x="30510" y="43910"/>
                </a:lnTo>
                <a:lnTo>
                  <a:pt x="30430" y="43850"/>
                </a:lnTo>
                <a:lnTo>
                  <a:pt x="30370" y="43790"/>
                </a:lnTo>
                <a:lnTo>
                  <a:pt x="30350" y="43760"/>
                </a:lnTo>
                <a:lnTo>
                  <a:pt x="30330" y="43690"/>
                </a:lnTo>
                <a:lnTo>
                  <a:pt x="30320" y="43670"/>
                </a:lnTo>
                <a:lnTo>
                  <a:pt x="30310" y="43660"/>
                </a:lnTo>
                <a:lnTo>
                  <a:pt x="30290" y="43640"/>
                </a:lnTo>
                <a:lnTo>
                  <a:pt x="30270" y="43640"/>
                </a:lnTo>
                <a:lnTo>
                  <a:pt x="30200" y="43630"/>
                </a:lnTo>
                <a:lnTo>
                  <a:pt x="30090" y="43650"/>
                </a:lnTo>
                <a:lnTo>
                  <a:pt x="30020" y="43730"/>
                </a:lnTo>
                <a:lnTo>
                  <a:pt x="29880" y="44110"/>
                </a:lnTo>
                <a:lnTo>
                  <a:pt x="29780" y="44270"/>
                </a:lnTo>
                <a:lnTo>
                  <a:pt x="29720" y="44350"/>
                </a:lnTo>
                <a:lnTo>
                  <a:pt x="29660" y="44410"/>
                </a:lnTo>
                <a:lnTo>
                  <a:pt x="29580" y="44470"/>
                </a:lnTo>
                <a:lnTo>
                  <a:pt x="29460" y="44540"/>
                </a:lnTo>
                <a:lnTo>
                  <a:pt x="29350" y="44590"/>
                </a:lnTo>
                <a:lnTo>
                  <a:pt x="29170" y="44630"/>
                </a:lnTo>
                <a:lnTo>
                  <a:pt x="29140" y="44650"/>
                </a:lnTo>
                <a:lnTo>
                  <a:pt x="29110" y="44670"/>
                </a:lnTo>
                <a:lnTo>
                  <a:pt x="29100" y="44690"/>
                </a:lnTo>
                <a:lnTo>
                  <a:pt x="29090" y="44700"/>
                </a:lnTo>
                <a:lnTo>
                  <a:pt x="29100" y="44720"/>
                </a:lnTo>
                <a:lnTo>
                  <a:pt x="29110" y="44740"/>
                </a:lnTo>
                <a:lnTo>
                  <a:pt x="29240" y="44880"/>
                </a:lnTo>
                <a:lnTo>
                  <a:pt x="29260" y="44910"/>
                </a:lnTo>
                <a:lnTo>
                  <a:pt x="29270" y="44940"/>
                </a:lnTo>
                <a:lnTo>
                  <a:pt x="29270" y="44970"/>
                </a:lnTo>
                <a:lnTo>
                  <a:pt x="29260" y="44990"/>
                </a:lnTo>
                <a:lnTo>
                  <a:pt x="29240" y="45000"/>
                </a:lnTo>
                <a:lnTo>
                  <a:pt x="29210" y="45010"/>
                </a:lnTo>
                <a:lnTo>
                  <a:pt x="29180" y="45020"/>
                </a:lnTo>
                <a:lnTo>
                  <a:pt x="29000" y="45030"/>
                </a:lnTo>
                <a:lnTo>
                  <a:pt x="28950" y="45050"/>
                </a:lnTo>
                <a:lnTo>
                  <a:pt x="28930" y="45050"/>
                </a:lnTo>
                <a:lnTo>
                  <a:pt x="28900" y="45070"/>
                </a:lnTo>
                <a:lnTo>
                  <a:pt x="28830" y="45130"/>
                </a:lnTo>
                <a:lnTo>
                  <a:pt x="28810" y="45140"/>
                </a:lnTo>
                <a:lnTo>
                  <a:pt x="28780" y="45130"/>
                </a:lnTo>
                <a:lnTo>
                  <a:pt x="28510" y="44980"/>
                </a:lnTo>
                <a:lnTo>
                  <a:pt x="28370" y="44840"/>
                </a:lnTo>
                <a:lnTo>
                  <a:pt x="28330" y="44820"/>
                </a:lnTo>
                <a:lnTo>
                  <a:pt x="28280" y="44820"/>
                </a:lnTo>
                <a:lnTo>
                  <a:pt x="28200" y="44860"/>
                </a:lnTo>
                <a:lnTo>
                  <a:pt x="28170" y="44860"/>
                </a:lnTo>
                <a:lnTo>
                  <a:pt x="28130" y="44820"/>
                </a:lnTo>
                <a:lnTo>
                  <a:pt x="28080" y="44750"/>
                </a:lnTo>
                <a:lnTo>
                  <a:pt x="27900" y="44380"/>
                </a:lnTo>
                <a:lnTo>
                  <a:pt x="27850" y="44310"/>
                </a:lnTo>
                <a:lnTo>
                  <a:pt x="27760" y="44240"/>
                </a:lnTo>
                <a:lnTo>
                  <a:pt x="27740" y="44220"/>
                </a:lnTo>
                <a:lnTo>
                  <a:pt x="27720" y="44180"/>
                </a:lnTo>
                <a:lnTo>
                  <a:pt x="27690" y="44110"/>
                </a:lnTo>
                <a:lnTo>
                  <a:pt x="27670" y="44070"/>
                </a:lnTo>
                <a:lnTo>
                  <a:pt x="27630" y="44050"/>
                </a:lnTo>
                <a:lnTo>
                  <a:pt x="27560" y="44050"/>
                </a:lnTo>
                <a:lnTo>
                  <a:pt x="27510" y="44030"/>
                </a:lnTo>
                <a:lnTo>
                  <a:pt x="27420" y="43990"/>
                </a:lnTo>
                <a:lnTo>
                  <a:pt x="27400" y="43960"/>
                </a:lnTo>
                <a:lnTo>
                  <a:pt x="27380" y="43920"/>
                </a:lnTo>
                <a:lnTo>
                  <a:pt x="27380" y="43860"/>
                </a:lnTo>
                <a:lnTo>
                  <a:pt x="27390" y="43770"/>
                </a:lnTo>
                <a:lnTo>
                  <a:pt x="27390" y="43740"/>
                </a:lnTo>
                <a:lnTo>
                  <a:pt x="27370" y="43660"/>
                </a:lnTo>
                <a:lnTo>
                  <a:pt x="27360" y="43610"/>
                </a:lnTo>
                <a:lnTo>
                  <a:pt x="27370" y="43490"/>
                </a:lnTo>
                <a:lnTo>
                  <a:pt x="27350" y="43430"/>
                </a:lnTo>
                <a:lnTo>
                  <a:pt x="27150" y="42970"/>
                </a:lnTo>
                <a:lnTo>
                  <a:pt x="26790" y="42380"/>
                </a:lnTo>
                <a:lnTo>
                  <a:pt x="26690" y="42290"/>
                </a:lnTo>
                <a:lnTo>
                  <a:pt x="26460" y="42160"/>
                </a:lnTo>
                <a:lnTo>
                  <a:pt x="26300" y="42180"/>
                </a:lnTo>
                <a:lnTo>
                  <a:pt x="26020" y="42310"/>
                </a:lnTo>
                <a:lnTo>
                  <a:pt x="25900" y="42400"/>
                </a:lnTo>
                <a:lnTo>
                  <a:pt x="25810" y="42480"/>
                </a:lnTo>
                <a:lnTo>
                  <a:pt x="25680" y="42640"/>
                </a:lnTo>
                <a:lnTo>
                  <a:pt x="25580" y="42790"/>
                </a:lnTo>
                <a:lnTo>
                  <a:pt x="25510" y="42860"/>
                </a:lnTo>
                <a:lnTo>
                  <a:pt x="25400" y="42900"/>
                </a:lnTo>
                <a:lnTo>
                  <a:pt x="24980" y="42950"/>
                </a:lnTo>
                <a:lnTo>
                  <a:pt x="24710" y="43010"/>
                </a:lnTo>
                <a:lnTo>
                  <a:pt x="24510" y="43090"/>
                </a:lnTo>
                <a:lnTo>
                  <a:pt x="24380" y="43170"/>
                </a:lnTo>
                <a:lnTo>
                  <a:pt x="24140" y="43360"/>
                </a:lnTo>
                <a:lnTo>
                  <a:pt x="23890" y="43470"/>
                </a:lnTo>
                <a:lnTo>
                  <a:pt x="23560" y="43530"/>
                </a:lnTo>
                <a:lnTo>
                  <a:pt x="22280" y="43580"/>
                </a:lnTo>
                <a:lnTo>
                  <a:pt x="21800" y="43730"/>
                </a:lnTo>
                <a:lnTo>
                  <a:pt x="21710" y="43750"/>
                </a:lnTo>
                <a:lnTo>
                  <a:pt x="21500" y="43740"/>
                </a:lnTo>
                <a:lnTo>
                  <a:pt x="21290" y="43650"/>
                </a:lnTo>
                <a:lnTo>
                  <a:pt x="21250" y="43520"/>
                </a:lnTo>
                <a:lnTo>
                  <a:pt x="21230" y="43230"/>
                </a:lnTo>
                <a:lnTo>
                  <a:pt x="21230" y="43080"/>
                </a:lnTo>
                <a:lnTo>
                  <a:pt x="21200" y="42960"/>
                </a:lnTo>
                <a:lnTo>
                  <a:pt x="21150" y="42850"/>
                </a:lnTo>
                <a:lnTo>
                  <a:pt x="21030" y="42680"/>
                </a:lnTo>
                <a:lnTo>
                  <a:pt x="20980" y="42590"/>
                </a:lnTo>
                <a:lnTo>
                  <a:pt x="20960" y="42510"/>
                </a:lnTo>
                <a:lnTo>
                  <a:pt x="20990" y="42420"/>
                </a:lnTo>
                <a:lnTo>
                  <a:pt x="21000" y="42370"/>
                </a:lnTo>
                <a:lnTo>
                  <a:pt x="20980" y="42310"/>
                </a:lnTo>
                <a:lnTo>
                  <a:pt x="20960" y="42260"/>
                </a:lnTo>
                <a:lnTo>
                  <a:pt x="20930" y="42230"/>
                </a:lnTo>
                <a:lnTo>
                  <a:pt x="20870" y="42180"/>
                </a:lnTo>
                <a:lnTo>
                  <a:pt x="20860" y="42150"/>
                </a:lnTo>
                <a:lnTo>
                  <a:pt x="20860" y="42130"/>
                </a:lnTo>
                <a:lnTo>
                  <a:pt x="20860" y="42080"/>
                </a:lnTo>
                <a:lnTo>
                  <a:pt x="20880" y="42040"/>
                </a:lnTo>
                <a:lnTo>
                  <a:pt x="20970" y="41950"/>
                </a:lnTo>
                <a:lnTo>
                  <a:pt x="21220" y="41750"/>
                </a:lnTo>
                <a:lnTo>
                  <a:pt x="21480" y="41640"/>
                </a:lnTo>
                <a:lnTo>
                  <a:pt x="21580" y="41620"/>
                </a:lnTo>
                <a:lnTo>
                  <a:pt x="21670" y="41580"/>
                </a:lnTo>
                <a:lnTo>
                  <a:pt x="21770" y="41510"/>
                </a:lnTo>
                <a:lnTo>
                  <a:pt x="21810" y="41470"/>
                </a:lnTo>
                <a:lnTo>
                  <a:pt x="21830" y="41450"/>
                </a:lnTo>
                <a:lnTo>
                  <a:pt x="21830" y="41430"/>
                </a:lnTo>
                <a:lnTo>
                  <a:pt x="21930" y="41390"/>
                </a:lnTo>
                <a:lnTo>
                  <a:pt x="22640" y="41190"/>
                </a:lnTo>
                <a:lnTo>
                  <a:pt x="23250" y="41130"/>
                </a:lnTo>
                <a:lnTo>
                  <a:pt x="23420" y="41080"/>
                </a:lnTo>
                <a:lnTo>
                  <a:pt x="23570" y="40970"/>
                </a:lnTo>
                <a:lnTo>
                  <a:pt x="23660" y="40790"/>
                </a:lnTo>
                <a:lnTo>
                  <a:pt x="23660" y="40760"/>
                </a:lnTo>
                <a:lnTo>
                  <a:pt x="23660" y="40720"/>
                </a:lnTo>
                <a:lnTo>
                  <a:pt x="23660" y="40650"/>
                </a:lnTo>
                <a:lnTo>
                  <a:pt x="23570" y="40390"/>
                </a:lnTo>
                <a:lnTo>
                  <a:pt x="23560" y="40350"/>
                </a:lnTo>
                <a:lnTo>
                  <a:pt x="23570" y="40310"/>
                </a:lnTo>
                <a:lnTo>
                  <a:pt x="23590" y="40260"/>
                </a:lnTo>
                <a:lnTo>
                  <a:pt x="23620" y="40230"/>
                </a:lnTo>
                <a:lnTo>
                  <a:pt x="23640" y="40210"/>
                </a:lnTo>
                <a:lnTo>
                  <a:pt x="23670" y="40190"/>
                </a:lnTo>
                <a:lnTo>
                  <a:pt x="23700" y="40180"/>
                </a:lnTo>
                <a:lnTo>
                  <a:pt x="23810" y="40170"/>
                </a:lnTo>
                <a:lnTo>
                  <a:pt x="23860" y="40160"/>
                </a:lnTo>
                <a:lnTo>
                  <a:pt x="23920" y="40130"/>
                </a:lnTo>
                <a:lnTo>
                  <a:pt x="23990" y="40090"/>
                </a:lnTo>
                <a:lnTo>
                  <a:pt x="24050" y="40050"/>
                </a:lnTo>
                <a:lnTo>
                  <a:pt x="24090" y="39990"/>
                </a:lnTo>
                <a:lnTo>
                  <a:pt x="24080" y="39930"/>
                </a:lnTo>
                <a:lnTo>
                  <a:pt x="24020" y="39820"/>
                </a:lnTo>
                <a:lnTo>
                  <a:pt x="23840" y="39630"/>
                </a:lnTo>
                <a:lnTo>
                  <a:pt x="23810" y="39580"/>
                </a:lnTo>
                <a:lnTo>
                  <a:pt x="23720" y="39260"/>
                </a:lnTo>
                <a:lnTo>
                  <a:pt x="23670" y="39160"/>
                </a:lnTo>
                <a:lnTo>
                  <a:pt x="23590" y="39040"/>
                </a:lnTo>
                <a:lnTo>
                  <a:pt x="23470" y="38900"/>
                </a:lnTo>
                <a:lnTo>
                  <a:pt x="23270" y="38730"/>
                </a:lnTo>
                <a:lnTo>
                  <a:pt x="23220" y="38680"/>
                </a:lnTo>
                <a:lnTo>
                  <a:pt x="23190" y="38630"/>
                </a:lnTo>
                <a:lnTo>
                  <a:pt x="23170" y="38560"/>
                </a:lnTo>
                <a:lnTo>
                  <a:pt x="23150" y="38440"/>
                </a:lnTo>
                <a:lnTo>
                  <a:pt x="23110" y="38360"/>
                </a:lnTo>
                <a:lnTo>
                  <a:pt x="22860" y="37930"/>
                </a:lnTo>
                <a:lnTo>
                  <a:pt x="22850" y="37850"/>
                </a:lnTo>
                <a:lnTo>
                  <a:pt x="22880" y="37770"/>
                </a:lnTo>
                <a:lnTo>
                  <a:pt x="23250" y="37210"/>
                </a:lnTo>
                <a:lnTo>
                  <a:pt x="23420" y="36880"/>
                </a:lnTo>
                <a:lnTo>
                  <a:pt x="23520" y="36440"/>
                </a:lnTo>
                <a:lnTo>
                  <a:pt x="24390" y="36410"/>
                </a:lnTo>
                <a:lnTo>
                  <a:pt x="24440" y="36400"/>
                </a:lnTo>
                <a:lnTo>
                  <a:pt x="24550" y="36400"/>
                </a:lnTo>
                <a:lnTo>
                  <a:pt x="25090" y="36440"/>
                </a:lnTo>
                <a:lnTo>
                  <a:pt x="25190" y="36470"/>
                </a:lnTo>
                <a:lnTo>
                  <a:pt x="25370" y="36550"/>
                </a:lnTo>
                <a:lnTo>
                  <a:pt x="25470" y="36610"/>
                </a:lnTo>
                <a:lnTo>
                  <a:pt x="25560" y="36670"/>
                </a:lnTo>
                <a:lnTo>
                  <a:pt x="25670" y="36780"/>
                </a:lnTo>
                <a:lnTo>
                  <a:pt x="25770" y="36820"/>
                </a:lnTo>
                <a:lnTo>
                  <a:pt x="26570" y="36830"/>
                </a:lnTo>
                <a:lnTo>
                  <a:pt x="26660" y="36780"/>
                </a:lnTo>
                <a:lnTo>
                  <a:pt x="26700" y="36700"/>
                </a:lnTo>
                <a:lnTo>
                  <a:pt x="26750" y="36620"/>
                </a:lnTo>
                <a:lnTo>
                  <a:pt x="26760" y="36620"/>
                </a:lnTo>
                <a:lnTo>
                  <a:pt x="26780" y="36620"/>
                </a:lnTo>
                <a:lnTo>
                  <a:pt x="27060" y="36770"/>
                </a:lnTo>
                <a:lnTo>
                  <a:pt x="27110" y="36780"/>
                </a:lnTo>
                <a:lnTo>
                  <a:pt x="27150" y="36790"/>
                </a:lnTo>
                <a:lnTo>
                  <a:pt x="27190" y="36790"/>
                </a:lnTo>
                <a:lnTo>
                  <a:pt x="27220" y="36780"/>
                </a:lnTo>
                <a:lnTo>
                  <a:pt x="27240" y="36780"/>
                </a:lnTo>
                <a:lnTo>
                  <a:pt x="27260" y="36770"/>
                </a:lnTo>
                <a:lnTo>
                  <a:pt x="27420" y="36780"/>
                </a:lnTo>
                <a:lnTo>
                  <a:pt x="27470" y="36770"/>
                </a:lnTo>
                <a:lnTo>
                  <a:pt x="27520" y="36740"/>
                </a:lnTo>
                <a:lnTo>
                  <a:pt x="27580" y="36690"/>
                </a:lnTo>
                <a:lnTo>
                  <a:pt x="27670" y="36590"/>
                </a:lnTo>
                <a:lnTo>
                  <a:pt x="27760" y="36540"/>
                </a:lnTo>
                <a:lnTo>
                  <a:pt x="27820" y="36510"/>
                </a:lnTo>
                <a:lnTo>
                  <a:pt x="27910" y="36510"/>
                </a:lnTo>
                <a:lnTo>
                  <a:pt x="27950" y="36480"/>
                </a:lnTo>
                <a:lnTo>
                  <a:pt x="27990" y="36420"/>
                </a:lnTo>
                <a:lnTo>
                  <a:pt x="28040" y="36300"/>
                </a:lnTo>
                <a:lnTo>
                  <a:pt x="28050" y="36210"/>
                </a:lnTo>
                <a:lnTo>
                  <a:pt x="28040" y="36140"/>
                </a:lnTo>
                <a:lnTo>
                  <a:pt x="28020" y="36090"/>
                </a:lnTo>
                <a:lnTo>
                  <a:pt x="27990" y="36040"/>
                </a:lnTo>
                <a:lnTo>
                  <a:pt x="27930" y="35970"/>
                </a:lnTo>
                <a:lnTo>
                  <a:pt x="27910" y="35940"/>
                </a:lnTo>
                <a:lnTo>
                  <a:pt x="27910" y="35900"/>
                </a:lnTo>
                <a:lnTo>
                  <a:pt x="27920" y="35850"/>
                </a:lnTo>
                <a:lnTo>
                  <a:pt x="27950" y="35760"/>
                </a:lnTo>
                <a:lnTo>
                  <a:pt x="27960" y="35710"/>
                </a:lnTo>
                <a:lnTo>
                  <a:pt x="27950" y="35640"/>
                </a:lnTo>
                <a:lnTo>
                  <a:pt x="27940" y="35580"/>
                </a:lnTo>
                <a:lnTo>
                  <a:pt x="27930" y="35520"/>
                </a:lnTo>
                <a:lnTo>
                  <a:pt x="27940" y="35470"/>
                </a:lnTo>
                <a:lnTo>
                  <a:pt x="27950" y="35370"/>
                </a:lnTo>
                <a:lnTo>
                  <a:pt x="27960" y="35330"/>
                </a:lnTo>
                <a:lnTo>
                  <a:pt x="27930" y="35110"/>
                </a:lnTo>
                <a:lnTo>
                  <a:pt x="27930" y="35040"/>
                </a:lnTo>
                <a:lnTo>
                  <a:pt x="27930" y="34980"/>
                </a:lnTo>
                <a:lnTo>
                  <a:pt x="27940" y="34940"/>
                </a:lnTo>
                <a:lnTo>
                  <a:pt x="27970" y="34900"/>
                </a:lnTo>
                <a:lnTo>
                  <a:pt x="28010" y="34870"/>
                </a:lnTo>
                <a:lnTo>
                  <a:pt x="28100" y="34840"/>
                </a:lnTo>
                <a:lnTo>
                  <a:pt x="28160" y="34830"/>
                </a:lnTo>
                <a:lnTo>
                  <a:pt x="28240" y="34840"/>
                </a:lnTo>
                <a:lnTo>
                  <a:pt x="28330" y="34860"/>
                </a:lnTo>
                <a:lnTo>
                  <a:pt x="28460" y="34870"/>
                </a:lnTo>
                <a:lnTo>
                  <a:pt x="28540" y="34870"/>
                </a:lnTo>
                <a:lnTo>
                  <a:pt x="28620" y="34840"/>
                </a:lnTo>
                <a:lnTo>
                  <a:pt x="28700" y="34800"/>
                </a:lnTo>
                <a:lnTo>
                  <a:pt x="28740" y="34750"/>
                </a:lnTo>
                <a:lnTo>
                  <a:pt x="28780" y="34720"/>
                </a:lnTo>
                <a:lnTo>
                  <a:pt x="28850" y="34700"/>
                </a:lnTo>
                <a:lnTo>
                  <a:pt x="28990" y="34680"/>
                </a:lnTo>
                <a:lnTo>
                  <a:pt x="29100" y="34630"/>
                </a:lnTo>
                <a:lnTo>
                  <a:pt x="29230" y="34540"/>
                </a:lnTo>
                <a:lnTo>
                  <a:pt x="29280" y="34520"/>
                </a:lnTo>
                <a:lnTo>
                  <a:pt x="29320" y="34530"/>
                </a:lnTo>
                <a:lnTo>
                  <a:pt x="29350" y="34540"/>
                </a:lnTo>
                <a:lnTo>
                  <a:pt x="29410" y="34660"/>
                </a:lnTo>
                <a:lnTo>
                  <a:pt x="29440" y="34710"/>
                </a:lnTo>
                <a:lnTo>
                  <a:pt x="29470" y="34740"/>
                </a:lnTo>
                <a:lnTo>
                  <a:pt x="29500" y="34750"/>
                </a:lnTo>
                <a:lnTo>
                  <a:pt x="29610" y="34760"/>
                </a:lnTo>
                <a:lnTo>
                  <a:pt x="29690" y="34780"/>
                </a:lnTo>
                <a:lnTo>
                  <a:pt x="29720" y="34770"/>
                </a:lnTo>
                <a:lnTo>
                  <a:pt x="29740" y="34760"/>
                </a:lnTo>
                <a:lnTo>
                  <a:pt x="29760" y="34730"/>
                </a:lnTo>
                <a:lnTo>
                  <a:pt x="29770" y="34670"/>
                </a:lnTo>
                <a:lnTo>
                  <a:pt x="29750" y="34560"/>
                </a:lnTo>
                <a:lnTo>
                  <a:pt x="29660" y="34340"/>
                </a:lnTo>
                <a:lnTo>
                  <a:pt x="29630" y="34270"/>
                </a:lnTo>
                <a:lnTo>
                  <a:pt x="29620" y="34220"/>
                </a:lnTo>
                <a:lnTo>
                  <a:pt x="29620" y="34010"/>
                </a:lnTo>
                <a:lnTo>
                  <a:pt x="29730" y="33360"/>
                </a:lnTo>
                <a:lnTo>
                  <a:pt x="29750" y="33280"/>
                </a:lnTo>
                <a:lnTo>
                  <a:pt x="29760" y="33250"/>
                </a:lnTo>
                <a:lnTo>
                  <a:pt x="29800" y="33200"/>
                </a:lnTo>
                <a:lnTo>
                  <a:pt x="29850" y="33140"/>
                </a:lnTo>
                <a:lnTo>
                  <a:pt x="29930" y="33090"/>
                </a:lnTo>
                <a:lnTo>
                  <a:pt x="30060" y="33050"/>
                </a:lnTo>
                <a:lnTo>
                  <a:pt x="30840" y="33090"/>
                </a:lnTo>
                <a:lnTo>
                  <a:pt x="30940" y="33140"/>
                </a:lnTo>
                <a:lnTo>
                  <a:pt x="30990" y="33160"/>
                </a:lnTo>
                <a:lnTo>
                  <a:pt x="31080" y="33160"/>
                </a:lnTo>
                <a:lnTo>
                  <a:pt x="31130" y="33180"/>
                </a:lnTo>
                <a:lnTo>
                  <a:pt x="31190" y="33180"/>
                </a:lnTo>
                <a:lnTo>
                  <a:pt x="31270" y="33160"/>
                </a:lnTo>
                <a:lnTo>
                  <a:pt x="31690" y="32950"/>
                </a:lnTo>
                <a:lnTo>
                  <a:pt x="32820" y="32640"/>
                </a:lnTo>
                <a:lnTo>
                  <a:pt x="33010" y="32540"/>
                </a:lnTo>
                <a:lnTo>
                  <a:pt x="33050" y="32490"/>
                </a:lnTo>
                <a:lnTo>
                  <a:pt x="33070" y="32480"/>
                </a:lnTo>
                <a:lnTo>
                  <a:pt x="33100" y="32450"/>
                </a:lnTo>
                <a:lnTo>
                  <a:pt x="33120" y="32420"/>
                </a:lnTo>
                <a:lnTo>
                  <a:pt x="33190" y="32280"/>
                </a:lnTo>
                <a:lnTo>
                  <a:pt x="33220" y="32180"/>
                </a:lnTo>
                <a:lnTo>
                  <a:pt x="33260" y="31990"/>
                </a:lnTo>
                <a:lnTo>
                  <a:pt x="33260" y="31920"/>
                </a:lnTo>
                <a:lnTo>
                  <a:pt x="33250" y="31790"/>
                </a:lnTo>
                <a:lnTo>
                  <a:pt x="33250" y="31720"/>
                </a:lnTo>
                <a:lnTo>
                  <a:pt x="33260" y="31630"/>
                </a:lnTo>
                <a:lnTo>
                  <a:pt x="33320" y="31380"/>
                </a:lnTo>
                <a:lnTo>
                  <a:pt x="33330" y="31300"/>
                </a:lnTo>
                <a:lnTo>
                  <a:pt x="33320" y="31210"/>
                </a:lnTo>
                <a:lnTo>
                  <a:pt x="33270" y="31120"/>
                </a:lnTo>
                <a:lnTo>
                  <a:pt x="33160" y="30970"/>
                </a:lnTo>
                <a:lnTo>
                  <a:pt x="33110" y="30870"/>
                </a:lnTo>
                <a:lnTo>
                  <a:pt x="33090" y="30790"/>
                </a:lnTo>
                <a:lnTo>
                  <a:pt x="33080" y="30720"/>
                </a:lnTo>
                <a:lnTo>
                  <a:pt x="33030" y="30630"/>
                </a:lnTo>
                <a:lnTo>
                  <a:pt x="32950" y="30530"/>
                </a:lnTo>
                <a:lnTo>
                  <a:pt x="32560" y="30250"/>
                </a:lnTo>
                <a:lnTo>
                  <a:pt x="32510" y="30200"/>
                </a:lnTo>
                <a:lnTo>
                  <a:pt x="32350" y="29970"/>
                </a:lnTo>
                <a:lnTo>
                  <a:pt x="32260" y="29860"/>
                </a:lnTo>
                <a:lnTo>
                  <a:pt x="32200" y="29800"/>
                </a:lnTo>
                <a:lnTo>
                  <a:pt x="32140" y="29760"/>
                </a:lnTo>
                <a:lnTo>
                  <a:pt x="32060" y="29730"/>
                </a:lnTo>
                <a:lnTo>
                  <a:pt x="31900" y="29750"/>
                </a:lnTo>
                <a:lnTo>
                  <a:pt x="31860" y="29740"/>
                </a:lnTo>
                <a:lnTo>
                  <a:pt x="31820" y="29720"/>
                </a:lnTo>
                <a:lnTo>
                  <a:pt x="31550" y="29550"/>
                </a:lnTo>
                <a:lnTo>
                  <a:pt x="31460" y="29450"/>
                </a:lnTo>
                <a:lnTo>
                  <a:pt x="31330" y="29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