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Ghazni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Ghazni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56840" y="41430"/>
                </a:moveTo>
                <a:lnTo>
                  <a:pt x="56820" y="41710"/>
                </a:lnTo>
                <a:lnTo>
                  <a:pt x="56830" y="41970"/>
                </a:lnTo>
                <a:lnTo>
                  <a:pt x="56850" y="42120"/>
                </a:lnTo>
                <a:lnTo>
                  <a:pt x="56880" y="42210"/>
                </a:lnTo>
                <a:lnTo>
                  <a:pt x="56950" y="42350"/>
                </a:lnTo>
                <a:lnTo>
                  <a:pt x="57010" y="42480"/>
                </a:lnTo>
                <a:lnTo>
                  <a:pt x="57020" y="42560"/>
                </a:lnTo>
                <a:lnTo>
                  <a:pt x="57010" y="42620"/>
                </a:lnTo>
                <a:lnTo>
                  <a:pt x="56860" y="42960"/>
                </a:lnTo>
                <a:lnTo>
                  <a:pt x="56820" y="43090"/>
                </a:lnTo>
                <a:lnTo>
                  <a:pt x="56810" y="43110"/>
                </a:lnTo>
                <a:lnTo>
                  <a:pt x="56370" y="43500"/>
                </a:lnTo>
                <a:lnTo>
                  <a:pt x="56300" y="43600"/>
                </a:lnTo>
                <a:lnTo>
                  <a:pt x="56230" y="43810"/>
                </a:lnTo>
                <a:lnTo>
                  <a:pt x="56200" y="43950"/>
                </a:lnTo>
                <a:lnTo>
                  <a:pt x="56160" y="44080"/>
                </a:lnTo>
                <a:lnTo>
                  <a:pt x="56100" y="44200"/>
                </a:lnTo>
                <a:lnTo>
                  <a:pt x="56030" y="44310"/>
                </a:lnTo>
                <a:lnTo>
                  <a:pt x="55650" y="44740"/>
                </a:lnTo>
                <a:lnTo>
                  <a:pt x="55060" y="45190"/>
                </a:lnTo>
                <a:lnTo>
                  <a:pt x="54990" y="45280"/>
                </a:lnTo>
                <a:lnTo>
                  <a:pt x="54940" y="45380"/>
                </a:lnTo>
                <a:lnTo>
                  <a:pt x="54650" y="46250"/>
                </a:lnTo>
                <a:lnTo>
                  <a:pt x="54390" y="46530"/>
                </a:lnTo>
                <a:lnTo>
                  <a:pt x="54340" y="46620"/>
                </a:lnTo>
                <a:lnTo>
                  <a:pt x="54270" y="46750"/>
                </a:lnTo>
                <a:lnTo>
                  <a:pt x="53830" y="47170"/>
                </a:lnTo>
                <a:lnTo>
                  <a:pt x="53750" y="47240"/>
                </a:lnTo>
                <a:lnTo>
                  <a:pt x="53690" y="47300"/>
                </a:lnTo>
                <a:lnTo>
                  <a:pt x="53680" y="47330"/>
                </a:lnTo>
                <a:lnTo>
                  <a:pt x="53670" y="47400"/>
                </a:lnTo>
                <a:lnTo>
                  <a:pt x="53650" y="47520"/>
                </a:lnTo>
                <a:lnTo>
                  <a:pt x="53610" y="47600"/>
                </a:lnTo>
                <a:lnTo>
                  <a:pt x="53440" y="47770"/>
                </a:lnTo>
                <a:lnTo>
                  <a:pt x="53190" y="47970"/>
                </a:lnTo>
                <a:lnTo>
                  <a:pt x="53100" y="48020"/>
                </a:lnTo>
                <a:lnTo>
                  <a:pt x="52930" y="48090"/>
                </a:lnTo>
                <a:lnTo>
                  <a:pt x="52770" y="48120"/>
                </a:lnTo>
                <a:lnTo>
                  <a:pt x="52380" y="48150"/>
                </a:lnTo>
                <a:lnTo>
                  <a:pt x="52300" y="48170"/>
                </a:lnTo>
                <a:lnTo>
                  <a:pt x="52250" y="48160"/>
                </a:lnTo>
                <a:lnTo>
                  <a:pt x="52190" y="48140"/>
                </a:lnTo>
                <a:lnTo>
                  <a:pt x="51930" y="47970"/>
                </a:lnTo>
                <a:lnTo>
                  <a:pt x="51390" y="47440"/>
                </a:lnTo>
                <a:lnTo>
                  <a:pt x="51080" y="47810"/>
                </a:lnTo>
                <a:lnTo>
                  <a:pt x="50830" y="48260"/>
                </a:lnTo>
                <a:lnTo>
                  <a:pt x="50810" y="48310"/>
                </a:lnTo>
                <a:lnTo>
                  <a:pt x="50800" y="48340"/>
                </a:lnTo>
                <a:lnTo>
                  <a:pt x="50800" y="48380"/>
                </a:lnTo>
                <a:lnTo>
                  <a:pt x="50940" y="48530"/>
                </a:lnTo>
                <a:lnTo>
                  <a:pt x="51520" y="48970"/>
                </a:lnTo>
                <a:lnTo>
                  <a:pt x="51570" y="49150"/>
                </a:lnTo>
                <a:lnTo>
                  <a:pt x="51630" y="49230"/>
                </a:lnTo>
                <a:lnTo>
                  <a:pt x="51820" y="49350"/>
                </a:lnTo>
                <a:lnTo>
                  <a:pt x="52100" y="49620"/>
                </a:lnTo>
                <a:lnTo>
                  <a:pt x="52130" y="49640"/>
                </a:lnTo>
                <a:lnTo>
                  <a:pt x="52260" y="49700"/>
                </a:lnTo>
                <a:lnTo>
                  <a:pt x="52280" y="49720"/>
                </a:lnTo>
                <a:lnTo>
                  <a:pt x="52310" y="49740"/>
                </a:lnTo>
                <a:lnTo>
                  <a:pt x="52330" y="49790"/>
                </a:lnTo>
                <a:lnTo>
                  <a:pt x="52460" y="50190"/>
                </a:lnTo>
                <a:lnTo>
                  <a:pt x="52500" y="50420"/>
                </a:lnTo>
                <a:lnTo>
                  <a:pt x="52520" y="50500"/>
                </a:lnTo>
                <a:lnTo>
                  <a:pt x="52540" y="50560"/>
                </a:lnTo>
                <a:lnTo>
                  <a:pt x="52530" y="50610"/>
                </a:lnTo>
                <a:lnTo>
                  <a:pt x="52480" y="50750"/>
                </a:lnTo>
                <a:lnTo>
                  <a:pt x="52460" y="50830"/>
                </a:lnTo>
                <a:lnTo>
                  <a:pt x="52460" y="50910"/>
                </a:lnTo>
                <a:lnTo>
                  <a:pt x="52500" y="51220"/>
                </a:lnTo>
                <a:lnTo>
                  <a:pt x="52490" y="51490"/>
                </a:lnTo>
                <a:lnTo>
                  <a:pt x="52430" y="51580"/>
                </a:lnTo>
                <a:lnTo>
                  <a:pt x="52410" y="51630"/>
                </a:lnTo>
                <a:lnTo>
                  <a:pt x="52400" y="51690"/>
                </a:lnTo>
                <a:lnTo>
                  <a:pt x="52410" y="51770"/>
                </a:lnTo>
                <a:lnTo>
                  <a:pt x="52500" y="52080"/>
                </a:lnTo>
                <a:lnTo>
                  <a:pt x="52500" y="52150"/>
                </a:lnTo>
                <a:lnTo>
                  <a:pt x="52500" y="52210"/>
                </a:lnTo>
                <a:lnTo>
                  <a:pt x="52460" y="52420"/>
                </a:lnTo>
                <a:lnTo>
                  <a:pt x="52290" y="52810"/>
                </a:lnTo>
                <a:lnTo>
                  <a:pt x="52040" y="52980"/>
                </a:lnTo>
                <a:lnTo>
                  <a:pt x="52000" y="53000"/>
                </a:lnTo>
                <a:lnTo>
                  <a:pt x="51590" y="53010"/>
                </a:lnTo>
                <a:lnTo>
                  <a:pt x="51530" y="53000"/>
                </a:lnTo>
                <a:lnTo>
                  <a:pt x="51470" y="52980"/>
                </a:lnTo>
                <a:lnTo>
                  <a:pt x="51390" y="52920"/>
                </a:lnTo>
                <a:lnTo>
                  <a:pt x="51290" y="52830"/>
                </a:lnTo>
                <a:lnTo>
                  <a:pt x="51120" y="52720"/>
                </a:lnTo>
                <a:lnTo>
                  <a:pt x="50990" y="52620"/>
                </a:lnTo>
                <a:lnTo>
                  <a:pt x="50910" y="52580"/>
                </a:lnTo>
                <a:lnTo>
                  <a:pt x="50790" y="52540"/>
                </a:lnTo>
                <a:lnTo>
                  <a:pt x="50400" y="52490"/>
                </a:lnTo>
                <a:lnTo>
                  <a:pt x="50360" y="52470"/>
                </a:lnTo>
                <a:lnTo>
                  <a:pt x="50270" y="52410"/>
                </a:lnTo>
                <a:lnTo>
                  <a:pt x="50200" y="52360"/>
                </a:lnTo>
                <a:lnTo>
                  <a:pt x="50180" y="52340"/>
                </a:lnTo>
                <a:lnTo>
                  <a:pt x="50170" y="52300"/>
                </a:lnTo>
                <a:lnTo>
                  <a:pt x="50180" y="52230"/>
                </a:lnTo>
                <a:lnTo>
                  <a:pt x="50220" y="51940"/>
                </a:lnTo>
                <a:lnTo>
                  <a:pt x="50210" y="51880"/>
                </a:lnTo>
                <a:lnTo>
                  <a:pt x="50190" y="51810"/>
                </a:lnTo>
                <a:lnTo>
                  <a:pt x="50120" y="51720"/>
                </a:lnTo>
                <a:lnTo>
                  <a:pt x="50070" y="51670"/>
                </a:lnTo>
                <a:lnTo>
                  <a:pt x="50020" y="51640"/>
                </a:lnTo>
                <a:lnTo>
                  <a:pt x="49990" y="51630"/>
                </a:lnTo>
                <a:lnTo>
                  <a:pt x="49970" y="51630"/>
                </a:lnTo>
                <a:lnTo>
                  <a:pt x="49940" y="51630"/>
                </a:lnTo>
                <a:lnTo>
                  <a:pt x="49910" y="51630"/>
                </a:lnTo>
                <a:lnTo>
                  <a:pt x="49730" y="51690"/>
                </a:lnTo>
                <a:lnTo>
                  <a:pt x="49700" y="51690"/>
                </a:lnTo>
                <a:lnTo>
                  <a:pt x="49680" y="51680"/>
                </a:lnTo>
                <a:lnTo>
                  <a:pt x="49650" y="51670"/>
                </a:lnTo>
                <a:lnTo>
                  <a:pt x="49630" y="51620"/>
                </a:lnTo>
                <a:lnTo>
                  <a:pt x="49620" y="51560"/>
                </a:lnTo>
                <a:lnTo>
                  <a:pt x="49630" y="51450"/>
                </a:lnTo>
                <a:lnTo>
                  <a:pt x="49660" y="51370"/>
                </a:lnTo>
                <a:lnTo>
                  <a:pt x="49690" y="51300"/>
                </a:lnTo>
                <a:lnTo>
                  <a:pt x="49730" y="51260"/>
                </a:lnTo>
                <a:lnTo>
                  <a:pt x="49760" y="51230"/>
                </a:lnTo>
                <a:lnTo>
                  <a:pt x="49780" y="51220"/>
                </a:lnTo>
                <a:lnTo>
                  <a:pt x="49800" y="51210"/>
                </a:lnTo>
                <a:lnTo>
                  <a:pt x="49820" y="51210"/>
                </a:lnTo>
                <a:lnTo>
                  <a:pt x="49920" y="51240"/>
                </a:lnTo>
                <a:lnTo>
                  <a:pt x="49980" y="51250"/>
                </a:lnTo>
                <a:lnTo>
                  <a:pt x="50000" y="51250"/>
                </a:lnTo>
                <a:lnTo>
                  <a:pt x="50030" y="51250"/>
                </a:lnTo>
                <a:lnTo>
                  <a:pt x="50060" y="51240"/>
                </a:lnTo>
                <a:lnTo>
                  <a:pt x="50230" y="51160"/>
                </a:lnTo>
                <a:lnTo>
                  <a:pt x="50350" y="51080"/>
                </a:lnTo>
                <a:lnTo>
                  <a:pt x="50450" y="50980"/>
                </a:lnTo>
                <a:lnTo>
                  <a:pt x="50540" y="50890"/>
                </a:lnTo>
                <a:lnTo>
                  <a:pt x="50570" y="50840"/>
                </a:lnTo>
                <a:lnTo>
                  <a:pt x="50580" y="50800"/>
                </a:lnTo>
                <a:lnTo>
                  <a:pt x="50590" y="50760"/>
                </a:lnTo>
                <a:lnTo>
                  <a:pt x="50590" y="50720"/>
                </a:lnTo>
                <a:lnTo>
                  <a:pt x="50550" y="50670"/>
                </a:lnTo>
                <a:lnTo>
                  <a:pt x="50500" y="50620"/>
                </a:lnTo>
                <a:lnTo>
                  <a:pt x="50290" y="50480"/>
                </a:lnTo>
                <a:lnTo>
                  <a:pt x="50240" y="50460"/>
                </a:lnTo>
                <a:lnTo>
                  <a:pt x="50000" y="50420"/>
                </a:lnTo>
                <a:lnTo>
                  <a:pt x="49980" y="50410"/>
                </a:lnTo>
                <a:lnTo>
                  <a:pt x="49970" y="50390"/>
                </a:lnTo>
                <a:lnTo>
                  <a:pt x="49910" y="50130"/>
                </a:lnTo>
                <a:lnTo>
                  <a:pt x="49810" y="50010"/>
                </a:lnTo>
                <a:lnTo>
                  <a:pt x="49410" y="49710"/>
                </a:lnTo>
                <a:lnTo>
                  <a:pt x="49840" y="49230"/>
                </a:lnTo>
                <a:lnTo>
                  <a:pt x="49850" y="49210"/>
                </a:lnTo>
                <a:lnTo>
                  <a:pt x="49830" y="49190"/>
                </a:lnTo>
                <a:lnTo>
                  <a:pt x="49620" y="49100"/>
                </a:lnTo>
                <a:lnTo>
                  <a:pt x="49560" y="49050"/>
                </a:lnTo>
                <a:lnTo>
                  <a:pt x="48600" y="48090"/>
                </a:lnTo>
                <a:lnTo>
                  <a:pt x="48580" y="48060"/>
                </a:lnTo>
                <a:lnTo>
                  <a:pt x="48570" y="47990"/>
                </a:lnTo>
                <a:lnTo>
                  <a:pt x="48550" y="47970"/>
                </a:lnTo>
                <a:lnTo>
                  <a:pt x="48390" y="47820"/>
                </a:lnTo>
                <a:lnTo>
                  <a:pt x="48220" y="47570"/>
                </a:lnTo>
                <a:lnTo>
                  <a:pt x="48190" y="47480"/>
                </a:lnTo>
                <a:lnTo>
                  <a:pt x="48190" y="47400"/>
                </a:lnTo>
                <a:lnTo>
                  <a:pt x="48200" y="47370"/>
                </a:lnTo>
                <a:lnTo>
                  <a:pt x="48210" y="47330"/>
                </a:lnTo>
                <a:lnTo>
                  <a:pt x="48230" y="47300"/>
                </a:lnTo>
                <a:lnTo>
                  <a:pt x="48250" y="47270"/>
                </a:lnTo>
                <a:lnTo>
                  <a:pt x="48270" y="47250"/>
                </a:lnTo>
                <a:lnTo>
                  <a:pt x="48290" y="47240"/>
                </a:lnTo>
                <a:lnTo>
                  <a:pt x="48380" y="47240"/>
                </a:lnTo>
                <a:lnTo>
                  <a:pt x="48410" y="47230"/>
                </a:lnTo>
                <a:lnTo>
                  <a:pt x="48430" y="47210"/>
                </a:lnTo>
                <a:lnTo>
                  <a:pt x="48440" y="47200"/>
                </a:lnTo>
                <a:lnTo>
                  <a:pt x="48440" y="47170"/>
                </a:lnTo>
                <a:lnTo>
                  <a:pt x="48430" y="47150"/>
                </a:lnTo>
                <a:lnTo>
                  <a:pt x="48420" y="47120"/>
                </a:lnTo>
                <a:lnTo>
                  <a:pt x="48380" y="47080"/>
                </a:lnTo>
                <a:lnTo>
                  <a:pt x="48330" y="47040"/>
                </a:lnTo>
                <a:lnTo>
                  <a:pt x="48110" y="46950"/>
                </a:lnTo>
                <a:lnTo>
                  <a:pt x="48070" y="46920"/>
                </a:lnTo>
                <a:lnTo>
                  <a:pt x="48040" y="46860"/>
                </a:lnTo>
                <a:lnTo>
                  <a:pt x="48040" y="46820"/>
                </a:lnTo>
                <a:lnTo>
                  <a:pt x="48050" y="46780"/>
                </a:lnTo>
                <a:lnTo>
                  <a:pt x="48080" y="46760"/>
                </a:lnTo>
                <a:lnTo>
                  <a:pt x="48320" y="46620"/>
                </a:lnTo>
                <a:lnTo>
                  <a:pt x="48350" y="46600"/>
                </a:lnTo>
                <a:lnTo>
                  <a:pt x="48380" y="46570"/>
                </a:lnTo>
                <a:lnTo>
                  <a:pt x="48400" y="46540"/>
                </a:lnTo>
                <a:lnTo>
                  <a:pt x="48420" y="46500"/>
                </a:lnTo>
                <a:lnTo>
                  <a:pt x="48420" y="46470"/>
                </a:lnTo>
                <a:lnTo>
                  <a:pt x="48420" y="46420"/>
                </a:lnTo>
                <a:lnTo>
                  <a:pt x="48410" y="46370"/>
                </a:lnTo>
                <a:lnTo>
                  <a:pt x="48400" y="46330"/>
                </a:lnTo>
                <a:lnTo>
                  <a:pt x="48380" y="46300"/>
                </a:lnTo>
                <a:lnTo>
                  <a:pt x="48370" y="46280"/>
                </a:lnTo>
                <a:lnTo>
                  <a:pt x="48350" y="46240"/>
                </a:lnTo>
                <a:lnTo>
                  <a:pt x="48310" y="46200"/>
                </a:lnTo>
                <a:lnTo>
                  <a:pt x="48300" y="46190"/>
                </a:lnTo>
                <a:lnTo>
                  <a:pt x="48300" y="46180"/>
                </a:lnTo>
                <a:lnTo>
                  <a:pt x="48300" y="46170"/>
                </a:lnTo>
                <a:lnTo>
                  <a:pt x="48300" y="46150"/>
                </a:lnTo>
                <a:lnTo>
                  <a:pt x="48310" y="46120"/>
                </a:lnTo>
                <a:lnTo>
                  <a:pt x="48340" y="46080"/>
                </a:lnTo>
                <a:lnTo>
                  <a:pt x="48350" y="46060"/>
                </a:lnTo>
                <a:lnTo>
                  <a:pt x="48350" y="46040"/>
                </a:lnTo>
                <a:lnTo>
                  <a:pt x="48360" y="46010"/>
                </a:lnTo>
                <a:lnTo>
                  <a:pt x="48340" y="45990"/>
                </a:lnTo>
                <a:lnTo>
                  <a:pt x="48310" y="45990"/>
                </a:lnTo>
                <a:lnTo>
                  <a:pt x="48240" y="46000"/>
                </a:lnTo>
                <a:lnTo>
                  <a:pt x="48200" y="46020"/>
                </a:lnTo>
                <a:lnTo>
                  <a:pt x="48170" y="46040"/>
                </a:lnTo>
                <a:lnTo>
                  <a:pt x="48070" y="46170"/>
                </a:lnTo>
                <a:lnTo>
                  <a:pt x="47990" y="46290"/>
                </a:lnTo>
                <a:lnTo>
                  <a:pt x="47940" y="46370"/>
                </a:lnTo>
                <a:lnTo>
                  <a:pt x="47910" y="46400"/>
                </a:lnTo>
                <a:lnTo>
                  <a:pt x="47870" y="46420"/>
                </a:lnTo>
                <a:lnTo>
                  <a:pt x="47830" y="46440"/>
                </a:lnTo>
                <a:lnTo>
                  <a:pt x="47790" y="46450"/>
                </a:lnTo>
                <a:lnTo>
                  <a:pt x="47590" y="46450"/>
                </a:lnTo>
                <a:lnTo>
                  <a:pt x="47550" y="46460"/>
                </a:lnTo>
                <a:lnTo>
                  <a:pt x="47510" y="46460"/>
                </a:lnTo>
                <a:lnTo>
                  <a:pt x="47490" y="46450"/>
                </a:lnTo>
                <a:lnTo>
                  <a:pt x="47430" y="46390"/>
                </a:lnTo>
                <a:lnTo>
                  <a:pt x="47400" y="46370"/>
                </a:lnTo>
                <a:lnTo>
                  <a:pt x="47310" y="46340"/>
                </a:lnTo>
                <a:lnTo>
                  <a:pt x="47290" y="46320"/>
                </a:lnTo>
                <a:lnTo>
                  <a:pt x="47280" y="46290"/>
                </a:lnTo>
                <a:lnTo>
                  <a:pt x="47290" y="46240"/>
                </a:lnTo>
                <a:lnTo>
                  <a:pt x="47280" y="46210"/>
                </a:lnTo>
                <a:lnTo>
                  <a:pt x="47270" y="46190"/>
                </a:lnTo>
                <a:lnTo>
                  <a:pt x="47260" y="46160"/>
                </a:lnTo>
                <a:lnTo>
                  <a:pt x="47240" y="46150"/>
                </a:lnTo>
                <a:lnTo>
                  <a:pt x="47210" y="46140"/>
                </a:lnTo>
                <a:lnTo>
                  <a:pt x="47150" y="46140"/>
                </a:lnTo>
                <a:lnTo>
                  <a:pt x="46950" y="46170"/>
                </a:lnTo>
                <a:lnTo>
                  <a:pt x="46930" y="46170"/>
                </a:lnTo>
                <a:lnTo>
                  <a:pt x="46890" y="46150"/>
                </a:lnTo>
                <a:lnTo>
                  <a:pt x="46850" y="46110"/>
                </a:lnTo>
                <a:lnTo>
                  <a:pt x="46790" y="46010"/>
                </a:lnTo>
                <a:lnTo>
                  <a:pt x="46760" y="45940"/>
                </a:lnTo>
                <a:lnTo>
                  <a:pt x="46750" y="45870"/>
                </a:lnTo>
                <a:lnTo>
                  <a:pt x="46730" y="45720"/>
                </a:lnTo>
                <a:lnTo>
                  <a:pt x="46720" y="45690"/>
                </a:lnTo>
                <a:lnTo>
                  <a:pt x="46710" y="45660"/>
                </a:lnTo>
                <a:lnTo>
                  <a:pt x="46670" y="45630"/>
                </a:lnTo>
                <a:lnTo>
                  <a:pt x="46620" y="45610"/>
                </a:lnTo>
                <a:lnTo>
                  <a:pt x="46440" y="45570"/>
                </a:lnTo>
                <a:lnTo>
                  <a:pt x="46260" y="45580"/>
                </a:lnTo>
                <a:lnTo>
                  <a:pt x="46180" y="45610"/>
                </a:lnTo>
                <a:lnTo>
                  <a:pt x="46140" y="45630"/>
                </a:lnTo>
                <a:lnTo>
                  <a:pt x="46120" y="45650"/>
                </a:lnTo>
                <a:lnTo>
                  <a:pt x="46110" y="45690"/>
                </a:lnTo>
                <a:lnTo>
                  <a:pt x="46110" y="45760"/>
                </a:lnTo>
                <a:lnTo>
                  <a:pt x="46130" y="45810"/>
                </a:lnTo>
                <a:lnTo>
                  <a:pt x="46160" y="45870"/>
                </a:lnTo>
                <a:lnTo>
                  <a:pt x="46250" y="46000"/>
                </a:lnTo>
                <a:lnTo>
                  <a:pt x="46260" y="46030"/>
                </a:lnTo>
                <a:lnTo>
                  <a:pt x="46270" y="46060"/>
                </a:lnTo>
                <a:lnTo>
                  <a:pt x="46250" y="46120"/>
                </a:lnTo>
                <a:lnTo>
                  <a:pt x="46210" y="46190"/>
                </a:lnTo>
                <a:lnTo>
                  <a:pt x="46100" y="46340"/>
                </a:lnTo>
                <a:lnTo>
                  <a:pt x="46020" y="46490"/>
                </a:lnTo>
                <a:lnTo>
                  <a:pt x="46010" y="46530"/>
                </a:lnTo>
                <a:lnTo>
                  <a:pt x="46000" y="46560"/>
                </a:lnTo>
                <a:lnTo>
                  <a:pt x="45960" y="46590"/>
                </a:lnTo>
                <a:lnTo>
                  <a:pt x="45920" y="46610"/>
                </a:lnTo>
                <a:lnTo>
                  <a:pt x="45730" y="46610"/>
                </a:lnTo>
                <a:lnTo>
                  <a:pt x="45650" y="46580"/>
                </a:lnTo>
                <a:lnTo>
                  <a:pt x="45350" y="46510"/>
                </a:lnTo>
                <a:lnTo>
                  <a:pt x="45270" y="46470"/>
                </a:lnTo>
                <a:lnTo>
                  <a:pt x="45220" y="46420"/>
                </a:lnTo>
                <a:lnTo>
                  <a:pt x="45160" y="46340"/>
                </a:lnTo>
                <a:lnTo>
                  <a:pt x="45120" y="46220"/>
                </a:lnTo>
                <a:lnTo>
                  <a:pt x="45090" y="46090"/>
                </a:lnTo>
                <a:lnTo>
                  <a:pt x="45060" y="45820"/>
                </a:lnTo>
                <a:lnTo>
                  <a:pt x="45070" y="45700"/>
                </a:lnTo>
                <a:lnTo>
                  <a:pt x="45080" y="45610"/>
                </a:lnTo>
                <a:lnTo>
                  <a:pt x="45090" y="45570"/>
                </a:lnTo>
                <a:lnTo>
                  <a:pt x="45090" y="45510"/>
                </a:lnTo>
                <a:lnTo>
                  <a:pt x="45080" y="45300"/>
                </a:lnTo>
                <a:lnTo>
                  <a:pt x="45100" y="45190"/>
                </a:lnTo>
                <a:lnTo>
                  <a:pt x="45110" y="45170"/>
                </a:lnTo>
                <a:lnTo>
                  <a:pt x="45120" y="45080"/>
                </a:lnTo>
                <a:lnTo>
                  <a:pt x="45120" y="45060"/>
                </a:lnTo>
                <a:lnTo>
                  <a:pt x="45140" y="45030"/>
                </a:lnTo>
                <a:lnTo>
                  <a:pt x="45160" y="45010"/>
                </a:lnTo>
                <a:lnTo>
                  <a:pt x="45390" y="44850"/>
                </a:lnTo>
                <a:lnTo>
                  <a:pt x="45420" y="44800"/>
                </a:lnTo>
                <a:lnTo>
                  <a:pt x="45470" y="44720"/>
                </a:lnTo>
                <a:lnTo>
                  <a:pt x="45490" y="44690"/>
                </a:lnTo>
                <a:lnTo>
                  <a:pt x="45530" y="44660"/>
                </a:lnTo>
                <a:lnTo>
                  <a:pt x="45640" y="44600"/>
                </a:lnTo>
                <a:lnTo>
                  <a:pt x="45660" y="44580"/>
                </a:lnTo>
                <a:lnTo>
                  <a:pt x="45670" y="44530"/>
                </a:lnTo>
                <a:lnTo>
                  <a:pt x="45670" y="44460"/>
                </a:lnTo>
                <a:lnTo>
                  <a:pt x="45660" y="44350"/>
                </a:lnTo>
                <a:lnTo>
                  <a:pt x="45630" y="44260"/>
                </a:lnTo>
                <a:lnTo>
                  <a:pt x="45590" y="44210"/>
                </a:lnTo>
                <a:lnTo>
                  <a:pt x="45480" y="44180"/>
                </a:lnTo>
                <a:lnTo>
                  <a:pt x="44840" y="44210"/>
                </a:lnTo>
                <a:lnTo>
                  <a:pt x="44670" y="44180"/>
                </a:lnTo>
                <a:lnTo>
                  <a:pt x="44580" y="43940"/>
                </a:lnTo>
                <a:lnTo>
                  <a:pt x="44630" y="43590"/>
                </a:lnTo>
                <a:lnTo>
                  <a:pt x="44670" y="43480"/>
                </a:lnTo>
                <a:lnTo>
                  <a:pt x="44690" y="43450"/>
                </a:lnTo>
                <a:lnTo>
                  <a:pt x="44700" y="43410"/>
                </a:lnTo>
                <a:lnTo>
                  <a:pt x="44710" y="43370"/>
                </a:lnTo>
                <a:lnTo>
                  <a:pt x="44720" y="43060"/>
                </a:lnTo>
                <a:lnTo>
                  <a:pt x="44740" y="42970"/>
                </a:lnTo>
                <a:lnTo>
                  <a:pt x="44750" y="42910"/>
                </a:lnTo>
                <a:lnTo>
                  <a:pt x="44780" y="42840"/>
                </a:lnTo>
                <a:lnTo>
                  <a:pt x="44770" y="42640"/>
                </a:lnTo>
                <a:lnTo>
                  <a:pt x="44580" y="42090"/>
                </a:lnTo>
                <a:lnTo>
                  <a:pt x="44580" y="41950"/>
                </a:lnTo>
                <a:lnTo>
                  <a:pt x="44590" y="41900"/>
                </a:lnTo>
                <a:lnTo>
                  <a:pt x="44680" y="41680"/>
                </a:lnTo>
                <a:lnTo>
                  <a:pt x="44740" y="41610"/>
                </a:lnTo>
                <a:lnTo>
                  <a:pt x="44770" y="41580"/>
                </a:lnTo>
                <a:lnTo>
                  <a:pt x="44840" y="41540"/>
                </a:lnTo>
                <a:lnTo>
                  <a:pt x="45400" y="41310"/>
                </a:lnTo>
                <a:lnTo>
                  <a:pt x="45750" y="41230"/>
                </a:lnTo>
                <a:lnTo>
                  <a:pt x="45910" y="41240"/>
                </a:lnTo>
                <a:lnTo>
                  <a:pt x="45940" y="41240"/>
                </a:lnTo>
                <a:lnTo>
                  <a:pt x="46540" y="41060"/>
                </a:lnTo>
                <a:lnTo>
                  <a:pt x="46670" y="40990"/>
                </a:lnTo>
                <a:lnTo>
                  <a:pt x="46810" y="40890"/>
                </a:lnTo>
                <a:lnTo>
                  <a:pt x="46900" y="40760"/>
                </a:lnTo>
                <a:lnTo>
                  <a:pt x="46950" y="40670"/>
                </a:lnTo>
                <a:lnTo>
                  <a:pt x="47020" y="40560"/>
                </a:lnTo>
                <a:lnTo>
                  <a:pt x="47080" y="40490"/>
                </a:lnTo>
                <a:lnTo>
                  <a:pt x="47480" y="40140"/>
                </a:lnTo>
                <a:lnTo>
                  <a:pt x="47610" y="40020"/>
                </a:lnTo>
                <a:lnTo>
                  <a:pt x="47830" y="39710"/>
                </a:lnTo>
                <a:lnTo>
                  <a:pt x="47870" y="39660"/>
                </a:lnTo>
                <a:lnTo>
                  <a:pt x="47920" y="39630"/>
                </a:lnTo>
                <a:lnTo>
                  <a:pt x="48050" y="39560"/>
                </a:lnTo>
                <a:lnTo>
                  <a:pt x="48070" y="39520"/>
                </a:lnTo>
                <a:lnTo>
                  <a:pt x="48080" y="39460"/>
                </a:lnTo>
                <a:lnTo>
                  <a:pt x="47990" y="39190"/>
                </a:lnTo>
                <a:lnTo>
                  <a:pt x="47950" y="39070"/>
                </a:lnTo>
                <a:lnTo>
                  <a:pt x="47910" y="39020"/>
                </a:lnTo>
                <a:lnTo>
                  <a:pt x="47900" y="39020"/>
                </a:lnTo>
                <a:lnTo>
                  <a:pt x="47810" y="38970"/>
                </a:lnTo>
                <a:lnTo>
                  <a:pt x="47740" y="38920"/>
                </a:lnTo>
                <a:lnTo>
                  <a:pt x="47730" y="38890"/>
                </a:lnTo>
                <a:lnTo>
                  <a:pt x="47730" y="38860"/>
                </a:lnTo>
                <a:lnTo>
                  <a:pt x="47770" y="38800"/>
                </a:lnTo>
                <a:lnTo>
                  <a:pt x="47840" y="38740"/>
                </a:lnTo>
                <a:lnTo>
                  <a:pt x="47860" y="38720"/>
                </a:lnTo>
                <a:lnTo>
                  <a:pt x="47870" y="38680"/>
                </a:lnTo>
                <a:lnTo>
                  <a:pt x="47940" y="38480"/>
                </a:lnTo>
                <a:lnTo>
                  <a:pt x="47980" y="38400"/>
                </a:lnTo>
                <a:lnTo>
                  <a:pt x="47980" y="38360"/>
                </a:lnTo>
                <a:lnTo>
                  <a:pt x="47960" y="38310"/>
                </a:lnTo>
                <a:lnTo>
                  <a:pt x="47850" y="38210"/>
                </a:lnTo>
                <a:lnTo>
                  <a:pt x="47960" y="37900"/>
                </a:lnTo>
                <a:lnTo>
                  <a:pt x="47990" y="37850"/>
                </a:lnTo>
                <a:lnTo>
                  <a:pt x="48040" y="37730"/>
                </a:lnTo>
                <a:lnTo>
                  <a:pt x="48120" y="37630"/>
                </a:lnTo>
                <a:lnTo>
                  <a:pt x="48380" y="37440"/>
                </a:lnTo>
                <a:lnTo>
                  <a:pt x="48680" y="37480"/>
                </a:lnTo>
                <a:lnTo>
                  <a:pt x="48780" y="37470"/>
                </a:lnTo>
                <a:lnTo>
                  <a:pt x="48980" y="37410"/>
                </a:lnTo>
                <a:lnTo>
                  <a:pt x="49010" y="37380"/>
                </a:lnTo>
                <a:lnTo>
                  <a:pt x="49020" y="37360"/>
                </a:lnTo>
                <a:lnTo>
                  <a:pt x="49060" y="37190"/>
                </a:lnTo>
                <a:lnTo>
                  <a:pt x="49090" y="37150"/>
                </a:lnTo>
                <a:lnTo>
                  <a:pt x="49130" y="37110"/>
                </a:lnTo>
                <a:lnTo>
                  <a:pt x="49210" y="37040"/>
                </a:lnTo>
                <a:lnTo>
                  <a:pt x="49260" y="37010"/>
                </a:lnTo>
                <a:lnTo>
                  <a:pt x="49320" y="36990"/>
                </a:lnTo>
                <a:lnTo>
                  <a:pt x="49740" y="36900"/>
                </a:lnTo>
                <a:lnTo>
                  <a:pt x="49900" y="36900"/>
                </a:lnTo>
                <a:lnTo>
                  <a:pt x="50100" y="36940"/>
                </a:lnTo>
                <a:lnTo>
                  <a:pt x="50330" y="37030"/>
                </a:lnTo>
                <a:lnTo>
                  <a:pt x="50530" y="37170"/>
                </a:lnTo>
                <a:lnTo>
                  <a:pt x="50690" y="37320"/>
                </a:lnTo>
                <a:lnTo>
                  <a:pt x="50750" y="37350"/>
                </a:lnTo>
                <a:lnTo>
                  <a:pt x="50840" y="37370"/>
                </a:lnTo>
                <a:lnTo>
                  <a:pt x="51130" y="37390"/>
                </a:lnTo>
                <a:lnTo>
                  <a:pt x="51210" y="37390"/>
                </a:lnTo>
                <a:lnTo>
                  <a:pt x="51310" y="37370"/>
                </a:lnTo>
                <a:lnTo>
                  <a:pt x="51710" y="37230"/>
                </a:lnTo>
                <a:lnTo>
                  <a:pt x="51890" y="37130"/>
                </a:lnTo>
                <a:lnTo>
                  <a:pt x="51990" y="37060"/>
                </a:lnTo>
                <a:lnTo>
                  <a:pt x="52020" y="37040"/>
                </a:lnTo>
                <a:lnTo>
                  <a:pt x="52060" y="37020"/>
                </a:lnTo>
                <a:lnTo>
                  <a:pt x="52080" y="37000"/>
                </a:lnTo>
                <a:lnTo>
                  <a:pt x="52170" y="36940"/>
                </a:lnTo>
                <a:lnTo>
                  <a:pt x="52310" y="36980"/>
                </a:lnTo>
                <a:lnTo>
                  <a:pt x="52410" y="37040"/>
                </a:lnTo>
                <a:lnTo>
                  <a:pt x="52600" y="37220"/>
                </a:lnTo>
                <a:lnTo>
                  <a:pt x="52650" y="37300"/>
                </a:lnTo>
                <a:lnTo>
                  <a:pt x="52680" y="37370"/>
                </a:lnTo>
                <a:lnTo>
                  <a:pt x="52740" y="37710"/>
                </a:lnTo>
                <a:lnTo>
                  <a:pt x="52750" y="37770"/>
                </a:lnTo>
                <a:lnTo>
                  <a:pt x="52740" y="37880"/>
                </a:lnTo>
                <a:lnTo>
                  <a:pt x="52740" y="37940"/>
                </a:lnTo>
                <a:lnTo>
                  <a:pt x="52750" y="38010"/>
                </a:lnTo>
                <a:lnTo>
                  <a:pt x="52770" y="38090"/>
                </a:lnTo>
                <a:lnTo>
                  <a:pt x="52770" y="38150"/>
                </a:lnTo>
                <a:lnTo>
                  <a:pt x="52770" y="38210"/>
                </a:lnTo>
                <a:lnTo>
                  <a:pt x="52760" y="38260"/>
                </a:lnTo>
                <a:lnTo>
                  <a:pt x="52770" y="38320"/>
                </a:lnTo>
                <a:lnTo>
                  <a:pt x="52780" y="38400"/>
                </a:lnTo>
                <a:lnTo>
                  <a:pt x="52840" y="38590"/>
                </a:lnTo>
                <a:lnTo>
                  <a:pt x="52840" y="38690"/>
                </a:lnTo>
                <a:lnTo>
                  <a:pt x="52890" y="38820"/>
                </a:lnTo>
                <a:lnTo>
                  <a:pt x="52950" y="38870"/>
                </a:lnTo>
                <a:lnTo>
                  <a:pt x="53030" y="38890"/>
                </a:lnTo>
                <a:lnTo>
                  <a:pt x="53420" y="39050"/>
                </a:lnTo>
                <a:lnTo>
                  <a:pt x="53460" y="39070"/>
                </a:lnTo>
                <a:lnTo>
                  <a:pt x="53520" y="39190"/>
                </a:lnTo>
                <a:lnTo>
                  <a:pt x="53820" y="39380"/>
                </a:lnTo>
                <a:lnTo>
                  <a:pt x="53920" y="39480"/>
                </a:lnTo>
                <a:lnTo>
                  <a:pt x="53940" y="39510"/>
                </a:lnTo>
                <a:lnTo>
                  <a:pt x="54480" y="40080"/>
                </a:lnTo>
                <a:lnTo>
                  <a:pt x="54520" y="40120"/>
                </a:lnTo>
                <a:lnTo>
                  <a:pt x="54560" y="40140"/>
                </a:lnTo>
                <a:lnTo>
                  <a:pt x="54590" y="40140"/>
                </a:lnTo>
                <a:lnTo>
                  <a:pt x="54650" y="40130"/>
                </a:lnTo>
                <a:lnTo>
                  <a:pt x="54710" y="40120"/>
                </a:lnTo>
                <a:lnTo>
                  <a:pt x="54850" y="40120"/>
                </a:lnTo>
                <a:lnTo>
                  <a:pt x="54910" y="40280"/>
                </a:lnTo>
                <a:lnTo>
                  <a:pt x="54910" y="40330"/>
                </a:lnTo>
                <a:lnTo>
                  <a:pt x="54900" y="40380"/>
                </a:lnTo>
                <a:lnTo>
                  <a:pt x="54850" y="40540"/>
                </a:lnTo>
                <a:lnTo>
                  <a:pt x="54820" y="40660"/>
                </a:lnTo>
                <a:lnTo>
                  <a:pt x="54820" y="40730"/>
                </a:lnTo>
                <a:lnTo>
                  <a:pt x="54830" y="40780"/>
                </a:lnTo>
                <a:lnTo>
                  <a:pt x="54840" y="40790"/>
                </a:lnTo>
                <a:lnTo>
                  <a:pt x="54850" y="40810"/>
                </a:lnTo>
                <a:lnTo>
                  <a:pt x="54910" y="40850"/>
                </a:lnTo>
                <a:lnTo>
                  <a:pt x="54990" y="40890"/>
                </a:lnTo>
                <a:lnTo>
                  <a:pt x="55240" y="40950"/>
                </a:lnTo>
                <a:lnTo>
                  <a:pt x="55310" y="40950"/>
                </a:lnTo>
                <a:lnTo>
                  <a:pt x="55410" y="40940"/>
                </a:lnTo>
                <a:lnTo>
                  <a:pt x="55470" y="40920"/>
                </a:lnTo>
                <a:lnTo>
                  <a:pt x="56000" y="40600"/>
                </a:lnTo>
                <a:lnTo>
                  <a:pt x="56040" y="40570"/>
                </a:lnTo>
                <a:lnTo>
                  <a:pt x="56310" y="40240"/>
                </a:lnTo>
                <a:lnTo>
                  <a:pt x="56460" y="40090"/>
                </a:lnTo>
                <a:lnTo>
                  <a:pt x="56650" y="40180"/>
                </a:lnTo>
                <a:lnTo>
                  <a:pt x="56680" y="40210"/>
                </a:lnTo>
                <a:lnTo>
                  <a:pt x="56710" y="40260"/>
                </a:lnTo>
                <a:lnTo>
                  <a:pt x="56720" y="40310"/>
                </a:lnTo>
                <a:lnTo>
                  <a:pt x="56770" y="40460"/>
                </a:lnTo>
                <a:lnTo>
                  <a:pt x="56830" y="40590"/>
                </a:lnTo>
                <a:lnTo>
                  <a:pt x="56850" y="40660"/>
                </a:lnTo>
                <a:lnTo>
                  <a:pt x="56850" y="40690"/>
                </a:lnTo>
                <a:lnTo>
                  <a:pt x="56830" y="40700"/>
                </a:lnTo>
                <a:lnTo>
                  <a:pt x="56780" y="40720"/>
                </a:lnTo>
                <a:lnTo>
                  <a:pt x="56760" y="40730"/>
                </a:lnTo>
                <a:lnTo>
                  <a:pt x="56730" y="40750"/>
                </a:lnTo>
                <a:lnTo>
                  <a:pt x="56710" y="40800"/>
                </a:lnTo>
                <a:lnTo>
                  <a:pt x="56680" y="40870"/>
                </a:lnTo>
                <a:lnTo>
                  <a:pt x="56670" y="40950"/>
                </a:lnTo>
                <a:lnTo>
                  <a:pt x="56680" y="40990"/>
                </a:lnTo>
                <a:lnTo>
                  <a:pt x="56710" y="41020"/>
                </a:lnTo>
                <a:lnTo>
                  <a:pt x="56740" y="41040"/>
                </a:lnTo>
                <a:lnTo>
                  <a:pt x="56770" y="41070"/>
                </a:lnTo>
                <a:lnTo>
                  <a:pt x="56780" y="41090"/>
                </a:lnTo>
                <a:lnTo>
                  <a:pt x="56780" y="41180"/>
                </a:lnTo>
                <a:lnTo>
                  <a:pt x="56780" y="41210"/>
                </a:lnTo>
                <a:lnTo>
                  <a:pt x="56830" y="41260"/>
                </a:lnTo>
                <a:lnTo>
                  <a:pt x="56840" y="41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