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Faryab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Faryab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36110" y="13310"/>
                </a:moveTo>
                <a:lnTo>
                  <a:pt x="36080" y="13370"/>
                </a:lnTo>
                <a:lnTo>
                  <a:pt x="35350" y="14670"/>
                </a:lnTo>
                <a:lnTo>
                  <a:pt x="35170" y="15250"/>
                </a:lnTo>
                <a:lnTo>
                  <a:pt x="35130" y="15500"/>
                </a:lnTo>
                <a:lnTo>
                  <a:pt x="35130" y="15610"/>
                </a:lnTo>
                <a:lnTo>
                  <a:pt x="35130" y="15730"/>
                </a:lnTo>
                <a:lnTo>
                  <a:pt x="35180" y="15960"/>
                </a:lnTo>
                <a:lnTo>
                  <a:pt x="35510" y="16380"/>
                </a:lnTo>
                <a:lnTo>
                  <a:pt x="35580" y="16710"/>
                </a:lnTo>
                <a:lnTo>
                  <a:pt x="35600" y="16760"/>
                </a:lnTo>
                <a:lnTo>
                  <a:pt x="35640" y="16820"/>
                </a:lnTo>
                <a:lnTo>
                  <a:pt x="35690" y="16870"/>
                </a:lnTo>
                <a:lnTo>
                  <a:pt x="35780" y="16990"/>
                </a:lnTo>
                <a:lnTo>
                  <a:pt x="35810" y="17060"/>
                </a:lnTo>
                <a:lnTo>
                  <a:pt x="35840" y="17130"/>
                </a:lnTo>
                <a:lnTo>
                  <a:pt x="35840" y="17170"/>
                </a:lnTo>
                <a:lnTo>
                  <a:pt x="35840" y="17210"/>
                </a:lnTo>
                <a:lnTo>
                  <a:pt x="35800" y="17400"/>
                </a:lnTo>
                <a:lnTo>
                  <a:pt x="35740" y="17640"/>
                </a:lnTo>
                <a:lnTo>
                  <a:pt x="35660" y="17980"/>
                </a:lnTo>
                <a:lnTo>
                  <a:pt x="35640" y="18030"/>
                </a:lnTo>
                <a:lnTo>
                  <a:pt x="35610" y="18090"/>
                </a:lnTo>
                <a:lnTo>
                  <a:pt x="35570" y="18120"/>
                </a:lnTo>
                <a:lnTo>
                  <a:pt x="35520" y="18170"/>
                </a:lnTo>
                <a:lnTo>
                  <a:pt x="35510" y="18200"/>
                </a:lnTo>
                <a:lnTo>
                  <a:pt x="35510" y="18230"/>
                </a:lnTo>
                <a:lnTo>
                  <a:pt x="35530" y="18260"/>
                </a:lnTo>
                <a:lnTo>
                  <a:pt x="35560" y="18300"/>
                </a:lnTo>
                <a:lnTo>
                  <a:pt x="35590" y="18330"/>
                </a:lnTo>
                <a:lnTo>
                  <a:pt x="35750" y="18420"/>
                </a:lnTo>
                <a:lnTo>
                  <a:pt x="35790" y="18450"/>
                </a:lnTo>
                <a:lnTo>
                  <a:pt x="35820" y="18490"/>
                </a:lnTo>
                <a:lnTo>
                  <a:pt x="35860" y="18550"/>
                </a:lnTo>
                <a:lnTo>
                  <a:pt x="35870" y="18580"/>
                </a:lnTo>
                <a:lnTo>
                  <a:pt x="35870" y="18610"/>
                </a:lnTo>
                <a:lnTo>
                  <a:pt x="35800" y="18860"/>
                </a:lnTo>
                <a:lnTo>
                  <a:pt x="35760" y="19100"/>
                </a:lnTo>
                <a:lnTo>
                  <a:pt x="35770" y="19170"/>
                </a:lnTo>
                <a:lnTo>
                  <a:pt x="35780" y="19230"/>
                </a:lnTo>
                <a:lnTo>
                  <a:pt x="35880" y="19390"/>
                </a:lnTo>
                <a:lnTo>
                  <a:pt x="35960" y="19640"/>
                </a:lnTo>
                <a:lnTo>
                  <a:pt x="36000" y="19820"/>
                </a:lnTo>
                <a:lnTo>
                  <a:pt x="36020" y="19900"/>
                </a:lnTo>
                <a:lnTo>
                  <a:pt x="36090" y="20060"/>
                </a:lnTo>
                <a:lnTo>
                  <a:pt x="35970" y="20120"/>
                </a:lnTo>
                <a:lnTo>
                  <a:pt x="35940" y="20180"/>
                </a:lnTo>
                <a:lnTo>
                  <a:pt x="35930" y="20210"/>
                </a:lnTo>
                <a:lnTo>
                  <a:pt x="35920" y="20230"/>
                </a:lnTo>
                <a:lnTo>
                  <a:pt x="35900" y="20230"/>
                </a:lnTo>
                <a:lnTo>
                  <a:pt x="35830" y="20220"/>
                </a:lnTo>
                <a:lnTo>
                  <a:pt x="34790" y="20250"/>
                </a:lnTo>
                <a:lnTo>
                  <a:pt x="34670" y="20290"/>
                </a:lnTo>
                <a:lnTo>
                  <a:pt x="34630" y="20320"/>
                </a:lnTo>
                <a:lnTo>
                  <a:pt x="34580" y="20370"/>
                </a:lnTo>
                <a:lnTo>
                  <a:pt x="34560" y="20430"/>
                </a:lnTo>
                <a:lnTo>
                  <a:pt x="34370" y="21170"/>
                </a:lnTo>
                <a:lnTo>
                  <a:pt x="34370" y="21530"/>
                </a:lnTo>
                <a:lnTo>
                  <a:pt x="34370" y="21590"/>
                </a:lnTo>
                <a:lnTo>
                  <a:pt x="34380" y="21640"/>
                </a:lnTo>
                <a:lnTo>
                  <a:pt x="34400" y="21690"/>
                </a:lnTo>
                <a:lnTo>
                  <a:pt x="34410" y="21740"/>
                </a:lnTo>
                <a:lnTo>
                  <a:pt x="34410" y="21790"/>
                </a:lnTo>
                <a:lnTo>
                  <a:pt x="34410" y="21880"/>
                </a:lnTo>
                <a:lnTo>
                  <a:pt x="34400" y="21930"/>
                </a:lnTo>
                <a:lnTo>
                  <a:pt x="34380" y="21970"/>
                </a:lnTo>
                <a:lnTo>
                  <a:pt x="34320" y="22050"/>
                </a:lnTo>
                <a:lnTo>
                  <a:pt x="34280" y="22130"/>
                </a:lnTo>
                <a:lnTo>
                  <a:pt x="34260" y="22160"/>
                </a:lnTo>
                <a:lnTo>
                  <a:pt x="34210" y="22200"/>
                </a:lnTo>
                <a:lnTo>
                  <a:pt x="34180" y="22220"/>
                </a:lnTo>
                <a:lnTo>
                  <a:pt x="34110" y="22300"/>
                </a:lnTo>
                <a:lnTo>
                  <a:pt x="34160" y="22560"/>
                </a:lnTo>
                <a:lnTo>
                  <a:pt x="34190" y="22660"/>
                </a:lnTo>
                <a:lnTo>
                  <a:pt x="34180" y="22700"/>
                </a:lnTo>
                <a:lnTo>
                  <a:pt x="34160" y="22750"/>
                </a:lnTo>
                <a:lnTo>
                  <a:pt x="34080" y="22860"/>
                </a:lnTo>
                <a:lnTo>
                  <a:pt x="34040" y="22910"/>
                </a:lnTo>
                <a:lnTo>
                  <a:pt x="34000" y="22940"/>
                </a:lnTo>
                <a:lnTo>
                  <a:pt x="33980" y="22960"/>
                </a:lnTo>
                <a:lnTo>
                  <a:pt x="33850" y="23010"/>
                </a:lnTo>
                <a:lnTo>
                  <a:pt x="33750" y="23090"/>
                </a:lnTo>
                <a:lnTo>
                  <a:pt x="33710" y="23130"/>
                </a:lnTo>
                <a:lnTo>
                  <a:pt x="33690" y="23160"/>
                </a:lnTo>
                <a:lnTo>
                  <a:pt x="33680" y="23200"/>
                </a:lnTo>
                <a:lnTo>
                  <a:pt x="33680" y="23240"/>
                </a:lnTo>
                <a:lnTo>
                  <a:pt x="33680" y="23280"/>
                </a:lnTo>
                <a:lnTo>
                  <a:pt x="33690" y="23310"/>
                </a:lnTo>
                <a:lnTo>
                  <a:pt x="33700" y="23340"/>
                </a:lnTo>
                <a:lnTo>
                  <a:pt x="33730" y="23380"/>
                </a:lnTo>
                <a:lnTo>
                  <a:pt x="33760" y="23410"/>
                </a:lnTo>
                <a:lnTo>
                  <a:pt x="33950" y="23570"/>
                </a:lnTo>
                <a:lnTo>
                  <a:pt x="34060" y="23610"/>
                </a:lnTo>
                <a:lnTo>
                  <a:pt x="34130" y="23620"/>
                </a:lnTo>
                <a:lnTo>
                  <a:pt x="34180" y="23620"/>
                </a:lnTo>
                <a:lnTo>
                  <a:pt x="34210" y="23610"/>
                </a:lnTo>
                <a:lnTo>
                  <a:pt x="34270" y="23560"/>
                </a:lnTo>
                <a:lnTo>
                  <a:pt x="34330" y="23530"/>
                </a:lnTo>
                <a:lnTo>
                  <a:pt x="34590" y="23500"/>
                </a:lnTo>
                <a:lnTo>
                  <a:pt x="34650" y="23490"/>
                </a:lnTo>
                <a:lnTo>
                  <a:pt x="34680" y="23480"/>
                </a:lnTo>
                <a:lnTo>
                  <a:pt x="34710" y="23490"/>
                </a:lnTo>
                <a:lnTo>
                  <a:pt x="34720" y="23510"/>
                </a:lnTo>
                <a:lnTo>
                  <a:pt x="34730" y="23530"/>
                </a:lnTo>
                <a:lnTo>
                  <a:pt x="34730" y="23580"/>
                </a:lnTo>
                <a:lnTo>
                  <a:pt x="34750" y="23620"/>
                </a:lnTo>
                <a:lnTo>
                  <a:pt x="34770" y="23630"/>
                </a:lnTo>
                <a:lnTo>
                  <a:pt x="34790" y="23630"/>
                </a:lnTo>
                <a:lnTo>
                  <a:pt x="34860" y="23590"/>
                </a:lnTo>
                <a:lnTo>
                  <a:pt x="34920" y="23570"/>
                </a:lnTo>
                <a:lnTo>
                  <a:pt x="34950" y="23570"/>
                </a:lnTo>
                <a:lnTo>
                  <a:pt x="34970" y="23570"/>
                </a:lnTo>
                <a:lnTo>
                  <a:pt x="35030" y="23610"/>
                </a:lnTo>
                <a:lnTo>
                  <a:pt x="35060" y="23640"/>
                </a:lnTo>
                <a:lnTo>
                  <a:pt x="35350" y="23740"/>
                </a:lnTo>
                <a:lnTo>
                  <a:pt x="35650" y="23780"/>
                </a:lnTo>
                <a:lnTo>
                  <a:pt x="36090" y="23720"/>
                </a:lnTo>
                <a:lnTo>
                  <a:pt x="36120" y="23710"/>
                </a:lnTo>
                <a:lnTo>
                  <a:pt x="36140" y="23690"/>
                </a:lnTo>
                <a:lnTo>
                  <a:pt x="36190" y="23640"/>
                </a:lnTo>
                <a:lnTo>
                  <a:pt x="36220" y="23580"/>
                </a:lnTo>
                <a:lnTo>
                  <a:pt x="36250" y="23540"/>
                </a:lnTo>
                <a:lnTo>
                  <a:pt x="36270" y="23520"/>
                </a:lnTo>
                <a:lnTo>
                  <a:pt x="36270" y="23500"/>
                </a:lnTo>
                <a:lnTo>
                  <a:pt x="36280" y="23470"/>
                </a:lnTo>
                <a:lnTo>
                  <a:pt x="36290" y="23440"/>
                </a:lnTo>
                <a:lnTo>
                  <a:pt x="36300" y="23420"/>
                </a:lnTo>
                <a:lnTo>
                  <a:pt x="36350" y="23400"/>
                </a:lnTo>
                <a:lnTo>
                  <a:pt x="36380" y="23390"/>
                </a:lnTo>
                <a:lnTo>
                  <a:pt x="36410" y="23390"/>
                </a:lnTo>
                <a:lnTo>
                  <a:pt x="36430" y="23410"/>
                </a:lnTo>
                <a:lnTo>
                  <a:pt x="36440" y="23430"/>
                </a:lnTo>
                <a:lnTo>
                  <a:pt x="36470" y="23490"/>
                </a:lnTo>
                <a:lnTo>
                  <a:pt x="36500" y="23520"/>
                </a:lnTo>
                <a:lnTo>
                  <a:pt x="36550" y="23570"/>
                </a:lnTo>
                <a:lnTo>
                  <a:pt x="36610" y="23620"/>
                </a:lnTo>
                <a:lnTo>
                  <a:pt x="36650" y="23640"/>
                </a:lnTo>
                <a:lnTo>
                  <a:pt x="36670" y="23640"/>
                </a:lnTo>
                <a:lnTo>
                  <a:pt x="36690" y="23630"/>
                </a:lnTo>
                <a:lnTo>
                  <a:pt x="36760" y="23580"/>
                </a:lnTo>
                <a:lnTo>
                  <a:pt x="36780" y="23560"/>
                </a:lnTo>
                <a:lnTo>
                  <a:pt x="36960" y="23500"/>
                </a:lnTo>
                <a:lnTo>
                  <a:pt x="37010" y="23470"/>
                </a:lnTo>
                <a:lnTo>
                  <a:pt x="37120" y="23400"/>
                </a:lnTo>
                <a:lnTo>
                  <a:pt x="37230" y="23350"/>
                </a:lnTo>
                <a:lnTo>
                  <a:pt x="37250" y="23340"/>
                </a:lnTo>
                <a:lnTo>
                  <a:pt x="37270" y="23320"/>
                </a:lnTo>
                <a:lnTo>
                  <a:pt x="37290" y="23290"/>
                </a:lnTo>
                <a:lnTo>
                  <a:pt x="37310" y="23270"/>
                </a:lnTo>
                <a:lnTo>
                  <a:pt x="37330" y="23240"/>
                </a:lnTo>
                <a:lnTo>
                  <a:pt x="37340" y="23200"/>
                </a:lnTo>
                <a:lnTo>
                  <a:pt x="37350" y="23130"/>
                </a:lnTo>
                <a:lnTo>
                  <a:pt x="37360" y="23080"/>
                </a:lnTo>
                <a:lnTo>
                  <a:pt x="37520" y="22940"/>
                </a:lnTo>
                <a:lnTo>
                  <a:pt x="37620" y="22910"/>
                </a:lnTo>
                <a:lnTo>
                  <a:pt x="37660" y="22920"/>
                </a:lnTo>
                <a:lnTo>
                  <a:pt x="37700" y="22930"/>
                </a:lnTo>
                <a:lnTo>
                  <a:pt x="37740" y="22950"/>
                </a:lnTo>
                <a:lnTo>
                  <a:pt x="37770" y="22980"/>
                </a:lnTo>
                <a:lnTo>
                  <a:pt x="37800" y="23010"/>
                </a:lnTo>
                <a:lnTo>
                  <a:pt x="37820" y="23040"/>
                </a:lnTo>
                <a:lnTo>
                  <a:pt x="37820" y="23070"/>
                </a:lnTo>
                <a:lnTo>
                  <a:pt x="37810" y="23090"/>
                </a:lnTo>
                <a:lnTo>
                  <a:pt x="37770" y="23150"/>
                </a:lnTo>
                <a:lnTo>
                  <a:pt x="37760" y="23170"/>
                </a:lnTo>
                <a:lnTo>
                  <a:pt x="37760" y="23180"/>
                </a:lnTo>
                <a:lnTo>
                  <a:pt x="37770" y="23240"/>
                </a:lnTo>
                <a:lnTo>
                  <a:pt x="37770" y="23260"/>
                </a:lnTo>
                <a:lnTo>
                  <a:pt x="37760" y="23280"/>
                </a:lnTo>
                <a:lnTo>
                  <a:pt x="37750" y="23300"/>
                </a:lnTo>
                <a:lnTo>
                  <a:pt x="37730" y="23320"/>
                </a:lnTo>
                <a:lnTo>
                  <a:pt x="37710" y="23350"/>
                </a:lnTo>
                <a:lnTo>
                  <a:pt x="37700" y="23380"/>
                </a:lnTo>
                <a:lnTo>
                  <a:pt x="37730" y="23450"/>
                </a:lnTo>
                <a:lnTo>
                  <a:pt x="37760" y="23490"/>
                </a:lnTo>
                <a:lnTo>
                  <a:pt x="37820" y="23520"/>
                </a:lnTo>
                <a:lnTo>
                  <a:pt x="37840" y="23540"/>
                </a:lnTo>
                <a:lnTo>
                  <a:pt x="37850" y="23550"/>
                </a:lnTo>
                <a:lnTo>
                  <a:pt x="37880" y="23670"/>
                </a:lnTo>
                <a:lnTo>
                  <a:pt x="37940" y="23820"/>
                </a:lnTo>
                <a:lnTo>
                  <a:pt x="37960" y="23840"/>
                </a:lnTo>
                <a:lnTo>
                  <a:pt x="37980" y="23860"/>
                </a:lnTo>
                <a:lnTo>
                  <a:pt x="38020" y="23870"/>
                </a:lnTo>
                <a:lnTo>
                  <a:pt x="38030" y="23880"/>
                </a:lnTo>
                <a:lnTo>
                  <a:pt x="38040" y="23900"/>
                </a:lnTo>
                <a:lnTo>
                  <a:pt x="38040" y="23940"/>
                </a:lnTo>
                <a:lnTo>
                  <a:pt x="38100" y="24220"/>
                </a:lnTo>
                <a:lnTo>
                  <a:pt x="38100" y="24290"/>
                </a:lnTo>
                <a:lnTo>
                  <a:pt x="38110" y="24300"/>
                </a:lnTo>
                <a:lnTo>
                  <a:pt x="38110" y="24310"/>
                </a:lnTo>
                <a:lnTo>
                  <a:pt x="38130" y="24310"/>
                </a:lnTo>
                <a:lnTo>
                  <a:pt x="38150" y="24320"/>
                </a:lnTo>
                <a:lnTo>
                  <a:pt x="38180" y="24340"/>
                </a:lnTo>
                <a:lnTo>
                  <a:pt x="38190" y="24350"/>
                </a:lnTo>
                <a:lnTo>
                  <a:pt x="38180" y="24370"/>
                </a:lnTo>
                <a:lnTo>
                  <a:pt x="38130" y="24440"/>
                </a:lnTo>
                <a:lnTo>
                  <a:pt x="38110" y="24480"/>
                </a:lnTo>
                <a:lnTo>
                  <a:pt x="38090" y="24530"/>
                </a:lnTo>
                <a:lnTo>
                  <a:pt x="38080" y="24610"/>
                </a:lnTo>
                <a:lnTo>
                  <a:pt x="38060" y="24660"/>
                </a:lnTo>
                <a:lnTo>
                  <a:pt x="38050" y="24680"/>
                </a:lnTo>
                <a:lnTo>
                  <a:pt x="38040" y="24690"/>
                </a:lnTo>
                <a:lnTo>
                  <a:pt x="37930" y="24730"/>
                </a:lnTo>
                <a:lnTo>
                  <a:pt x="37710" y="24760"/>
                </a:lnTo>
                <a:lnTo>
                  <a:pt x="37550" y="24720"/>
                </a:lnTo>
                <a:lnTo>
                  <a:pt x="37440" y="24710"/>
                </a:lnTo>
                <a:lnTo>
                  <a:pt x="37410" y="24710"/>
                </a:lnTo>
                <a:lnTo>
                  <a:pt x="37370" y="24720"/>
                </a:lnTo>
                <a:lnTo>
                  <a:pt x="37330" y="24740"/>
                </a:lnTo>
                <a:lnTo>
                  <a:pt x="37310" y="24760"/>
                </a:lnTo>
                <a:lnTo>
                  <a:pt x="37310" y="24790"/>
                </a:lnTo>
                <a:lnTo>
                  <a:pt x="37340" y="24850"/>
                </a:lnTo>
                <a:lnTo>
                  <a:pt x="37350" y="24890"/>
                </a:lnTo>
                <a:lnTo>
                  <a:pt x="37350" y="24940"/>
                </a:lnTo>
                <a:lnTo>
                  <a:pt x="37320" y="25050"/>
                </a:lnTo>
                <a:lnTo>
                  <a:pt x="37300" y="25110"/>
                </a:lnTo>
                <a:lnTo>
                  <a:pt x="37260" y="25170"/>
                </a:lnTo>
                <a:lnTo>
                  <a:pt x="37230" y="25210"/>
                </a:lnTo>
                <a:lnTo>
                  <a:pt x="37090" y="25440"/>
                </a:lnTo>
                <a:lnTo>
                  <a:pt x="36970" y="25600"/>
                </a:lnTo>
                <a:lnTo>
                  <a:pt x="36890" y="25640"/>
                </a:lnTo>
                <a:lnTo>
                  <a:pt x="36860" y="25640"/>
                </a:lnTo>
                <a:lnTo>
                  <a:pt x="36820" y="25640"/>
                </a:lnTo>
                <a:lnTo>
                  <a:pt x="36630" y="25590"/>
                </a:lnTo>
                <a:lnTo>
                  <a:pt x="36430" y="25570"/>
                </a:lnTo>
                <a:lnTo>
                  <a:pt x="36370" y="25580"/>
                </a:lnTo>
                <a:lnTo>
                  <a:pt x="36320" y="25590"/>
                </a:lnTo>
                <a:lnTo>
                  <a:pt x="36120" y="25750"/>
                </a:lnTo>
                <a:lnTo>
                  <a:pt x="36090" y="25800"/>
                </a:lnTo>
                <a:lnTo>
                  <a:pt x="36060" y="25840"/>
                </a:lnTo>
                <a:lnTo>
                  <a:pt x="36060" y="25880"/>
                </a:lnTo>
                <a:lnTo>
                  <a:pt x="36060" y="25940"/>
                </a:lnTo>
                <a:lnTo>
                  <a:pt x="36060" y="25950"/>
                </a:lnTo>
                <a:lnTo>
                  <a:pt x="36060" y="25980"/>
                </a:lnTo>
                <a:lnTo>
                  <a:pt x="36020" y="26050"/>
                </a:lnTo>
                <a:lnTo>
                  <a:pt x="36000" y="26110"/>
                </a:lnTo>
                <a:lnTo>
                  <a:pt x="36000" y="26130"/>
                </a:lnTo>
                <a:lnTo>
                  <a:pt x="36000" y="26150"/>
                </a:lnTo>
                <a:lnTo>
                  <a:pt x="36010" y="26180"/>
                </a:lnTo>
                <a:lnTo>
                  <a:pt x="36090" y="26440"/>
                </a:lnTo>
                <a:lnTo>
                  <a:pt x="36100" y="26490"/>
                </a:lnTo>
                <a:lnTo>
                  <a:pt x="36100" y="26510"/>
                </a:lnTo>
                <a:lnTo>
                  <a:pt x="36100" y="26530"/>
                </a:lnTo>
                <a:lnTo>
                  <a:pt x="36090" y="26560"/>
                </a:lnTo>
                <a:lnTo>
                  <a:pt x="35890" y="26940"/>
                </a:lnTo>
                <a:lnTo>
                  <a:pt x="35810" y="27180"/>
                </a:lnTo>
                <a:lnTo>
                  <a:pt x="35780" y="27230"/>
                </a:lnTo>
                <a:lnTo>
                  <a:pt x="35750" y="27260"/>
                </a:lnTo>
                <a:lnTo>
                  <a:pt x="35660" y="27320"/>
                </a:lnTo>
                <a:lnTo>
                  <a:pt x="35640" y="27340"/>
                </a:lnTo>
                <a:lnTo>
                  <a:pt x="35630" y="27370"/>
                </a:lnTo>
                <a:lnTo>
                  <a:pt x="35610" y="27560"/>
                </a:lnTo>
                <a:lnTo>
                  <a:pt x="35590" y="27780"/>
                </a:lnTo>
                <a:lnTo>
                  <a:pt x="35620" y="27930"/>
                </a:lnTo>
                <a:lnTo>
                  <a:pt x="35620" y="28000"/>
                </a:lnTo>
                <a:lnTo>
                  <a:pt x="35600" y="28140"/>
                </a:lnTo>
                <a:lnTo>
                  <a:pt x="35600" y="28230"/>
                </a:lnTo>
                <a:lnTo>
                  <a:pt x="35620" y="28350"/>
                </a:lnTo>
                <a:lnTo>
                  <a:pt x="35690" y="28590"/>
                </a:lnTo>
                <a:lnTo>
                  <a:pt x="35720" y="28650"/>
                </a:lnTo>
                <a:lnTo>
                  <a:pt x="35740" y="28700"/>
                </a:lnTo>
                <a:lnTo>
                  <a:pt x="35880" y="28870"/>
                </a:lnTo>
                <a:lnTo>
                  <a:pt x="35680" y="29020"/>
                </a:lnTo>
                <a:lnTo>
                  <a:pt x="35480" y="29230"/>
                </a:lnTo>
                <a:lnTo>
                  <a:pt x="35440" y="29260"/>
                </a:lnTo>
                <a:lnTo>
                  <a:pt x="35130" y="29380"/>
                </a:lnTo>
                <a:lnTo>
                  <a:pt x="35040" y="29380"/>
                </a:lnTo>
                <a:lnTo>
                  <a:pt x="34990" y="29360"/>
                </a:lnTo>
                <a:lnTo>
                  <a:pt x="34960" y="29340"/>
                </a:lnTo>
                <a:lnTo>
                  <a:pt x="34940" y="29320"/>
                </a:lnTo>
                <a:lnTo>
                  <a:pt x="34910" y="29320"/>
                </a:lnTo>
                <a:lnTo>
                  <a:pt x="34880" y="29320"/>
                </a:lnTo>
                <a:lnTo>
                  <a:pt x="34770" y="29370"/>
                </a:lnTo>
                <a:lnTo>
                  <a:pt x="34760" y="29380"/>
                </a:lnTo>
                <a:lnTo>
                  <a:pt x="34740" y="29380"/>
                </a:lnTo>
                <a:lnTo>
                  <a:pt x="34730" y="29390"/>
                </a:lnTo>
                <a:lnTo>
                  <a:pt x="34710" y="29390"/>
                </a:lnTo>
                <a:lnTo>
                  <a:pt x="34690" y="29380"/>
                </a:lnTo>
                <a:lnTo>
                  <a:pt x="34660" y="29340"/>
                </a:lnTo>
                <a:lnTo>
                  <a:pt x="34660" y="29310"/>
                </a:lnTo>
                <a:lnTo>
                  <a:pt x="34660" y="29290"/>
                </a:lnTo>
                <a:lnTo>
                  <a:pt x="34690" y="29250"/>
                </a:lnTo>
                <a:lnTo>
                  <a:pt x="34700" y="29230"/>
                </a:lnTo>
                <a:lnTo>
                  <a:pt x="34700" y="29200"/>
                </a:lnTo>
                <a:lnTo>
                  <a:pt x="34690" y="29170"/>
                </a:lnTo>
                <a:lnTo>
                  <a:pt x="34630" y="29060"/>
                </a:lnTo>
                <a:lnTo>
                  <a:pt x="34610" y="29030"/>
                </a:lnTo>
                <a:lnTo>
                  <a:pt x="34570" y="29000"/>
                </a:lnTo>
                <a:lnTo>
                  <a:pt x="34540" y="28980"/>
                </a:lnTo>
                <a:lnTo>
                  <a:pt x="34500" y="28990"/>
                </a:lnTo>
                <a:lnTo>
                  <a:pt x="34460" y="29020"/>
                </a:lnTo>
                <a:lnTo>
                  <a:pt x="34410" y="29070"/>
                </a:lnTo>
                <a:lnTo>
                  <a:pt x="34390" y="29080"/>
                </a:lnTo>
                <a:lnTo>
                  <a:pt x="34320" y="29100"/>
                </a:lnTo>
                <a:lnTo>
                  <a:pt x="34300" y="29100"/>
                </a:lnTo>
                <a:lnTo>
                  <a:pt x="34180" y="29040"/>
                </a:lnTo>
                <a:lnTo>
                  <a:pt x="34160" y="29030"/>
                </a:lnTo>
                <a:lnTo>
                  <a:pt x="34100" y="28970"/>
                </a:lnTo>
                <a:lnTo>
                  <a:pt x="34060" y="28950"/>
                </a:lnTo>
                <a:lnTo>
                  <a:pt x="33980" y="28910"/>
                </a:lnTo>
                <a:lnTo>
                  <a:pt x="33920" y="28870"/>
                </a:lnTo>
                <a:lnTo>
                  <a:pt x="33870" y="28850"/>
                </a:lnTo>
                <a:lnTo>
                  <a:pt x="33810" y="28850"/>
                </a:lnTo>
                <a:lnTo>
                  <a:pt x="33700" y="28890"/>
                </a:lnTo>
                <a:lnTo>
                  <a:pt x="33610" y="28940"/>
                </a:lnTo>
                <a:lnTo>
                  <a:pt x="33560" y="28980"/>
                </a:lnTo>
                <a:lnTo>
                  <a:pt x="33390" y="29080"/>
                </a:lnTo>
                <a:lnTo>
                  <a:pt x="33160" y="29130"/>
                </a:lnTo>
                <a:lnTo>
                  <a:pt x="33140" y="29140"/>
                </a:lnTo>
                <a:lnTo>
                  <a:pt x="33130" y="29140"/>
                </a:lnTo>
                <a:lnTo>
                  <a:pt x="33120" y="29130"/>
                </a:lnTo>
                <a:lnTo>
                  <a:pt x="33100" y="29090"/>
                </a:lnTo>
                <a:lnTo>
                  <a:pt x="33100" y="29060"/>
                </a:lnTo>
                <a:lnTo>
                  <a:pt x="33100" y="29030"/>
                </a:lnTo>
                <a:lnTo>
                  <a:pt x="33100" y="29010"/>
                </a:lnTo>
                <a:lnTo>
                  <a:pt x="33090" y="28990"/>
                </a:lnTo>
                <a:lnTo>
                  <a:pt x="33050" y="28990"/>
                </a:lnTo>
                <a:lnTo>
                  <a:pt x="33000" y="29000"/>
                </a:lnTo>
                <a:lnTo>
                  <a:pt x="32520" y="29180"/>
                </a:lnTo>
                <a:lnTo>
                  <a:pt x="32480" y="29190"/>
                </a:lnTo>
                <a:lnTo>
                  <a:pt x="32430" y="29180"/>
                </a:lnTo>
                <a:lnTo>
                  <a:pt x="32360" y="29150"/>
                </a:lnTo>
                <a:lnTo>
                  <a:pt x="32220" y="29010"/>
                </a:lnTo>
                <a:lnTo>
                  <a:pt x="32180" y="28990"/>
                </a:lnTo>
                <a:lnTo>
                  <a:pt x="32110" y="28980"/>
                </a:lnTo>
                <a:lnTo>
                  <a:pt x="31810" y="29020"/>
                </a:lnTo>
                <a:lnTo>
                  <a:pt x="31330" y="29190"/>
                </a:lnTo>
                <a:lnTo>
                  <a:pt x="31260" y="29220"/>
                </a:lnTo>
                <a:lnTo>
                  <a:pt x="31110" y="29250"/>
                </a:lnTo>
                <a:lnTo>
                  <a:pt x="30900" y="29260"/>
                </a:lnTo>
                <a:lnTo>
                  <a:pt x="30720" y="29290"/>
                </a:lnTo>
                <a:lnTo>
                  <a:pt x="30600" y="29290"/>
                </a:lnTo>
                <a:lnTo>
                  <a:pt x="29950" y="29210"/>
                </a:lnTo>
                <a:lnTo>
                  <a:pt x="29350" y="29000"/>
                </a:lnTo>
                <a:lnTo>
                  <a:pt x="29310" y="28980"/>
                </a:lnTo>
                <a:lnTo>
                  <a:pt x="29300" y="28950"/>
                </a:lnTo>
                <a:lnTo>
                  <a:pt x="29280" y="28850"/>
                </a:lnTo>
                <a:lnTo>
                  <a:pt x="29290" y="28720"/>
                </a:lnTo>
                <a:lnTo>
                  <a:pt x="29320" y="28440"/>
                </a:lnTo>
                <a:lnTo>
                  <a:pt x="29320" y="28310"/>
                </a:lnTo>
                <a:lnTo>
                  <a:pt x="29320" y="28240"/>
                </a:lnTo>
                <a:lnTo>
                  <a:pt x="29380" y="28000"/>
                </a:lnTo>
                <a:lnTo>
                  <a:pt x="29400" y="27830"/>
                </a:lnTo>
                <a:lnTo>
                  <a:pt x="29410" y="27730"/>
                </a:lnTo>
                <a:lnTo>
                  <a:pt x="29400" y="27650"/>
                </a:lnTo>
                <a:lnTo>
                  <a:pt x="29350" y="27610"/>
                </a:lnTo>
                <a:lnTo>
                  <a:pt x="29070" y="27650"/>
                </a:lnTo>
                <a:lnTo>
                  <a:pt x="28840" y="27720"/>
                </a:lnTo>
                <a:lnTo>
                  <a:pt x="28770" y="27730"/>
                </a:lnTo>
                <a:lnTo>
                  <a:pt x="28650" y="27760"/>
                </a:lnTo>
                <a:lnTo>
                  <a:pt x="28600" y="27760"/>
                </a:lnTo>
                <a:lnTo>
                  <a:pt x="28540" y="27730"/>
                </a:lnTo>
                <a:lnTo>
                  <a:pt x="28310" y="27600"/>
                </a:lnTo>
                <a:lnTo>
                  <a:pt x="28310" y="27540"/>
                </a:lnTo>
                <a:lnTo>
                  <a:pt x="28350" y="27480"/>
                </a:lnTo>
                <a:lnTo>
                  <a:pt x="28360" y="27460"/>
                </a:lnTo>
                <a:lnTo>
                  <a:pt x="28380" y="27430"/>
                </a:lnTo>
                <a:lnTo>
                  <a:pt x="28380" y="27390"/>
                </a:lnTo>
                <a:lnTo>
                  <a:pt x="28370" y="27350"/>
                </a:lnTo>
                <a:lnTo>
                  <a:pt x="28350" y="27300"/>
                </a:lnTo>
                <a:lnTo>
                  <a:pt x="28320" y="27250"/>
                </a:lnTo>
                <a:lnTo>
                  <a:pt x="28280" y="27210"/>
                </a:lnTo>
                <a:lnTo>
                  <a:pt x="27900" y="27140"/>
                </a:lnTo>
                <a:lnTo>
                  <a:pt x="26890" y="27070"/>
                </a:lnTo>
                <a:lnTo>
                  <a:pt x="26820" y="27030"/>
                </a:lnTo>
                <a:lnTo>
                  <a:pt x="26790" y="27010"/>
                </a:lnTo>
                <a:lnTo>
                  <a:pt x="26760" y="26980"/>
                </a:lnTo>
                <a:lnTo>
                  <a:pt x="26740" y="26950"/>
                </a:lnTo>
                <a:lnTo>
                  <a:pt x="26730" y="26920"/>
                </a:lnTo>
                <a:lnTo>
                  <a:pt x="26730" y="26880"/>
                </a:lnTo>
                <a:lnTo>
                  <a:pt x="26750" y="26800"/>
                </a:lnTo>
                <a:lnTo>
                  <a:pt x="26750" y="26740"/>
                </a:lnTo>
                <a:lnTo>
                  <a:pt x="26760" y="26660"/>
                </a:lnTo>
                <a:lnTo>
                  <a:pt x="26730" y="26120"/>
                </a:lnTo>
                <a:lnTo>
                  <a:pt x="26700" y="25990"/>
                </a:lnTo>
                <a:lnTo>
                  <a:pt x="26650" y="25840"/>
                </a:lnTo>
                <a:lnTo>
                  <a:pt x="26570" y="25680"/>
                </a:lnTo>
                <a:lnTo>
                  <a:pt x="26490" y="25590"/>
                </a:lnTo>
                <a:lnTo>
                  <a:pt x="26380" y="25480"/>
                </a:lnTo>
                <a:lnTo>
                  <a:pt x="26320" y="25430"/>
                </a:lnTo>
                <a:lnTo>
                  <a:pt x="26260" y="25400"/>
                </a:lnTo>
                <a:lnTo>
                  <a:pt x="26180" y="25370"/>
                </a:lnTo>
                <a:lnTo>
                  <a:pt x="26100" y="25350"/>
                </a:lnTo>
                <a:lnTo>
                  <a:pt x="26060" y="25340"/>
                </a:lnTo>
                <a:lnTo>
                  <a:pt x="26020" y="25320"/>
                </a:lnTo>
                <a:lnTo>
                  <a:pt x="26010" y="25260"/>
                </a:lnTo>
                <a:lnTo>
                  <a:pt x="26030" y="25170"/>
                </a:lnTo>
                <a:lnTo>
                  <a:pt x="26090" y="24980"/>
                </a:lnTo>
                <a:lnTo>
                  <a:pt x="26180" y="24830"/>
                </a:lnTo>
                <a:lnTo>
                  <a:pt x="26190" y="24790"/>
                </a:lnTo>
                <a:lnTo>
                  <a:pt x="26180" y="24630"/>
                </a:lnTo>
                <a:lnTo>
                  <a:pt x="26200" y="24490"/>
                </a:lnTo>
                <a:lnTo>
                  <a:pt x="26260" y="24330"/>
                </a:lnTo>
                <a:lnTo>
                  <a:pt x="26370" y="23820"/>
                </a:lnTo>
                <a:lnTo>
                  <a:pt x="26390" y="23520"/>
                </a:lnTo>
                <a:lnTo>
                  <a:pt x="26380" y="23180"/>
                </a:lnTo>
                <a:lnTo>
                  <a:pt x="26320" y="22940"/>
                </a:lnTo>
                <a:lnTo>
                  <a:pt x="26270" y="22920"/>
                </a:lnTo>
                <a:lnTo>
                  <a:pt x="26430" y="22870"/>
                </a:lnTo>
                <a:lnTo>
                  <a:pt x="27010" y="23090"/>
                </a:lnTo>
                <a:lnTo>
                  <a:pt x="27010" y="23010"/>
                </a:lnTo>
                <a:lnTo>
                  <a:pt x="27150" y="23100"/>
                </a:lnTo>
                <a:lnTo>
                  <a:pt x="27170" y="23060"/>
                </a:lnTo>
                <a:lnTo>
                  <a:pt x="27170" y="23040"/>
                </a:lnTo>
                <a:lnTo>
                  <a:pt x="27150" y="23030"/>
                </a:lnTo>
                <a:lnTo>
                  <a:pt x="27160" y="22970"/>
                </a:lnTo>
                <a:lnTo>
                  <a:pt x="27170" y="22950"/>
                </a:lnTo>
                <a:lnTo>
                  <a:pt x="27160" y="22920"/>
                </a:lnTo>
                <a:lnTo>
                  <a:pt x="27170" y="22880"/>
                </a:lnTo>
                <a:lnTo>
                  <a:pt x="27160" y="22870"/>
                </a:lnTo>
                <a:lnTo>
                  <a:pt x="27120" y="22890"/>
                </a:lnTo>
                <a:lnTo>
                  <a:pt x="27130" y="22840"/>
                </a:lnTo>
                <a:lnTo>
                  <a:pt x="27100" y="22800"/>
                </a:lnTo>
                <a:lnTo>
                  <a:pt x="27110" y="22730"/>
                </a:lnTo>
                <a:lnTo>
                  <a:pt x="27090" y="22710"/>
                </a:lnTo>
                <a:lnTo>
                  <a:pt x="27100" y="22680"/>
                </a:lnTo>
                <a:lnTo>
                  <a:pt x="27090" y="22680"/>
                </a:lnTo>
                <a:lnTo>
                  <a:pt x="27080" y="22630"/>
                </a:lnTo>
                <a:lnTo>
                  <a:pt x="27100" y="22570"/>
                </a:lnTo>
                <a:lnTo>
                  <a:pt x="27070" y="22530"/>
                </a:lnTo>
                <a:lnTo>
                  <a:pt x="27100" y="22490"/>
                </a:lnTo>
                <a:lnTo>
                  <a:pt x="27080" y="22440"/>
                </a:lnTo>
                <a:lnTo>
                  <a:pt x="27100" y="22390"/>
                </a:lnTo>
                <a:lnTo>
                  <a:pt x="27080" y="22350"/>
                </a:lnTo>
                <a:lnTo>
                  <a:pt x="27100" y="22310"/>
                </a:lnTo>
                <a:lnTo>
                  <a:pt x="27090" y="22280"/>
                </a:lnTo>
                <a:lnTo>
                  <a:pt x="27090" y="22270"/>
                </a:lnTo>
                <a:lnTo>
                  <a:pt x="27130" y="22280"/>
                </a:lnTo>
                <a:lnTo>
                  <a:pt x="27180" y="22240"/>
                </a:lnTo>
                <a:lnTo>
                  <a:pt x="27200" y="22250"/>
                </a:lnTo>
                <a:lnTo>
                  <a:pt x="27230" y="22230"/>
                </a:lnTo>
                <a:lnTo>
                  <a:pt x="27250" y="22190"/>
                </a:lnTo>
                <a:lnTo>
                  <a:pt x="27250" y="22170"/>
                </a:lnTo>
                <a:lnTo>
                  <a:pt x="27280" y="22130"/>
                </a:lnTo>
                <a:lnTo>
                  <a:pt x="27300" y="22090"/>
                </a:lnTo>
                <a:lnTo>
                  <a:pt x="27330" y="22070"/>
                </a:lnTo>
                <a:lnTo>
                  <a:pt x="27360" y="22070"/>
                </a:lnTo>
                <a:lnTo>
                  <a:pt x="27380" y="22110"/>
                </a:lnTo>
                <a:lnTo>
                  <a:pt x="27430" y="22120"/>
                </a:lnTo>
                <a:lnTo>
                  <a:pt x="27500" y="22080"/>
                </a:lnTo>
                <a:lnTo>
                  <a:pt x="27530" y="22020"/>
                </a:lnTo>
                <a:lnTo>
                  <a:pt x="27590" y="21990"/>
                </a:lnTo>
                <a:lnTo>
                  <a:pt x="27620" y="21960"/>
                </a:lnTo>
                <a:lnTo>
                  <a:pt x="27640" y="21960"/>
                </a:lnTo>
                <a:lnTo>
                  <a:pt x="27650" y="21930"/>
                </a:lnTo>
                <a:lnTo>
                  <a:pt x="27720" y="21940"/>
                </a:lnTo>
                <a:lnTo>
                  <a:pt x="27730" y="21830"/>
                </a:lnTo>
                <a:lnTo>
                  <a:pt x="27740" y="21820"/>
                </a:lnTo>
                <a:lnTo>
                  <a:pt x="27750" y="21830"/>
                </a:lnTo>
                <a:lnTo>
                  <a:pt x="27770" y="21820"/>
                </a:lnTo>
                <a:lnTo>
                  <a:pt x="27810" y="21810"/>
                </a:lnTo>
                <a:lnTo>
                  <a:pt x="27850" y="21820"/>
                </a:lnTo>
                <a:lnTo>
                  <a:pt x="27870" y="21820"/>
                </a:lnTo>
                <a:lnTo>
                  <a:pt x="27920" y="21840"/>
                </a:lnTo>
                <a:lnTo>
                  <a:pt x="27960" y="21790"/>
                </a:lnTo>
                <a:lnTo>
                  <a:pt x="27970" y="21790"/>
                </a:lnTo>
                <a:lnTo>
                  <a:pt x="27990" y="21800"/>
                </a:lnTo>
                <a:lnTo>
                  <a:pt x="27990" y="21790"/>
                </a:lnTo>
                <a:lnTo>
                  <a:pt x="28070" y="21800"/>
                </a:lnTo>
                <a:lnTo>
                  <a:pt x="28080" y="21810"/>
                </a:lnTo>
                <a:lnTo>
                  <a:pt x="28100" y="21810"/>
                </a:lnTo>
                <a:lnTo>
                  <a:pt x="28120" y="21810"/>
                </a:lnTo>
                <a:lnTo>
                  <a:pt x="28130" y="21820"/>
                </a:lnTo>
                <a:lnTo>
                  <a:pt x="28150" y="21860"/>
                </a:lnTo>
                <a:lnTo>
                  <a:pt x="28190" y="21860"/>
                </a:lnTo>
                <a:lnTo>
                  <a:pt x="28220" y="21910"/>
                </a:lnTo>
                <a:lnTo>
                  <a:pt x="28240" y="21900"/>
                </a:lnTo>
                <a:lnTo>
                  <a:pt x="28250" y="21870"/>
                </a:lnTo>
                <a:lnTo>
                  <a:pt x="28280" y="21850"/>
                </a:lnTo>
                <a:lnTo>
                  <a:pt x="28320" y="21870"/>
                </a:lnTo>
                <a:lnTo>
                  <a:pt x="28400" y="21890"/>
                </a:lnTo>
                <a:lnTo>
                  <a:pt x="28420" y="21870"/>
                </a:lnTo>
                <a:lnTo>
                  <a:pt x="28460" y="21870"/>
                </a:lnTo>
                <a:lnTo>
                  <a:pt x="28470" y="21890"/>
                </a:lnTo>
                <a:lnTo>
                  <a:pt x="28510" y="21900"/>
                </a:lnTo>
                <a:lnTo>
                  <a:pt x="28540" y="21850"/>
                </a:lnTo>
                <a:lnTo>
                  <a:pt x="28530" y="21830"/>
                </a:lnTo>
                <a:lnTo>
                  <a:pt x="28550" y="21830"/>
                </a:lnTo>
                <a:lnTo>
                  <a:pt x="28580" y="21780"/>
                </a:lnTo>
                <a:lnTo>
                  <a:pt x="28610" y="21750"/>
                </a:lnTo>
                <a:lnTo>
                  <a:pt x="28610" y="21720"/>
                </a:lnTo>
                <a:lnTo>
                  <a:pt x="28620" y="21680"/>
                </a:lnTo>
                <a:lnTo>
                  <a:pt x="28640" y="21640"/>
                </a:lnTo>
                <a:lnTo>
                  <a:pt x="28650" y="21640"/>
                </a:lnTo>
                <a:lnTo>
                  <a:pt x="28660" y="21600"/>
                </a:lnTo>
                <a:lnTo>
                  <a:pt x="28680" y="21600"/>
                </a:lnTo>
                <a:lnTo>
                  <a:pt x="28680" y="21550"/>
                </a:lnTo>
                <a:lnTo>
                  <a:pt x="28690" y="21550"/>
                </a:lnTo>
                <a:lnTo>
                  <a:pt x="28690" y="21520"/>
                </a:lnTo>
                <a:lnTo>
                  <a:pt x="28700" y="21510"/>
                </a:lnTo>
                <a:lnTo>
                  <a:pt x="28690" y="21490"/>
                </a:lnTo>
                <a:lnTo>
                  <a:pt x="28720" y="21450"/>
                </a:lnTo>
                <a:lnTo>
                  <a:pt x="28740" y="21470"/>
                </a:lnTo>
                <a:lnTo>
                  <a:pt x="28770" y="21460"/>
                </a:lnTo>
                <a:lnTo>
                  <a:pt x="28840" y="21440"/>
                </a:lnTo>
                <a:lnTo>
                  <a:pt x="28840" y="21420"/>
                </a:lnTo>
                <a:lnTo>
                  <a:pt x="28890" y="21420"/>
                </a:lnTo>
                <a:lnTo>
                  <a:pt x="28910" y="21370"/>
                </a:lnTo>
                <a:lnTo>
                  <a:pt x="28930" y="21380"/>
                </a:lnTo>
                <a:lnTo>
                  <a:pt x="28940" y="21370"/>
                </a:lnTo>
                <a:lnTo>
                  <a:pt x="28970" y="21360"/>
                </a:lnTo>
                <a:lnTo>
                  <a:pt x="28960" y="21330"/>
                </a:lnTo>
                <a:lnTo>
                  <a:pt x="28970" y="21330"/>
                </a:lnTo>
                <a:lnTo>
                  <a:pt x="28970" y="21310"/>
                </a:lnTo>
                <a:lnTo>
                  <a:pt x="28990" y="21320"/>
                </a:lnTo>
                <a:lnTo>
                  <a:pt x="29010" y="21310"/>
                </a:lnTo>
                <a:lnTo>
                  <a:pt x="29010" y="21290"/>
                </a:lnTo>
                <a:lnTo>
                  <a:pt x="29040" y="21290"/>
                </a:lnTo>
                <a:lnTo>
                  <a:pt x="29060" y="21280"/>
                </a:lnTo>
                <a:lnTo>
                  <a:pt x="29080" y="21290"/>
                </a:lnTo>
                <a:lnTo>
                  <a:pt x="29110" y="21260"/>
                </a:lnTo>
                <a:lnTo>
                  <a:pt x="29140" y="21270"/>
                </a:lnTo>
                <a:lnTo>
                  <a:pt x="29180" y="21300"/>
                </a:lnTo>
                <a:lnTo>
                  <a:pt x="29190" y="21270"/>
                </a:lnTo>
                <a:lnTo>
                  <a:pt x="29200" y="21270"/>
                </a:lnTo>
                <a:lnTo>
                  <a:pt x="29210" y="21250"/>
                </a:lnTo>
                <a:lnTo>
                  <a:pt x="29270" y="21270"/>
                </a:lnTo>
                <a:lnTo>
                  <a:pt x="29290" y="21240"/>
                </a:lnTo>
                <a:lnTo>
                  <a:pt x="29310" y="21240"/>
                </a:lnTo>
                <a:lnTo>
                  <a:pt x="29320" y="21220"/>
                </a:lnTo>
                <a:lnTo>
                  <a:pt x="29340" y="21220"/>
                </a:lnTo>
                <a:lnTo>
                  <a:pt x="29340" y="21230"/>
                </a:lnTo>
                <a:lnTo>
                  <a:pt x="29360" y="21240"/>
                </a:lnTo>
                <a:lnTo>
                  <a:pt x="29380" y="21200"/>
                </a:lnTo>
                <a:lnTo>
                  <a:pt x="29400" y="21210"/>
                </a:lnTo>
                <a:lnTo>
                  <a:pt x="29410" y="21190"/>
                </a:lnTo>
                <a:lnTo>
                  <a:pt x="29450" y="21180"/>
                </a:lnTo>
                <a:lnTo>
                  <a:pt x="29500" y="21190"/>
                </a:lnTo>
                <a:lnTo>
                  <a:pt x="29530" y="21180"/>
                </a:lnTo>
                <a:lnTo>
                  <a:pt x="29930" y="20810"/>
                </a:lnTo>
                <a:lnTo>
                  <a:pt x="30380" y="20330"/>
                </a:lnTo>
                <a:lnTo>
                  <a:pt x="30450" y="20120"/>
                </a:lnTo>
                <a:lnTo>
                  <a:pt x="30740" y="19620"/>
                </a:lnTo>
                <a:lnTo>
                  <a:pt x="30630" y="18510"/>
                </a:lnTo>
                <a:lnTo>
                  <a:pt x="30650" y="18350"/>
                </a:lnTo>
                <a:lnTo>
                  <a:pt x="30630" y="18090"/>
                </a:lnTo>
                <a:lnTo>
                  <a:pt x="31190" y="16840"/>
                </a:lnTo>
                <a:lnTo>
                  <a:pt x="31500" y="16290"/>
                </a:lnTo>
                <a:lnTo>
                  <a:pt x="31760" y="15840"/>
                </a:lnTo>
                <a:lnTo>
                  <a:pt x="31520" y="14500"/>
                </a:lnTo>
                <a:lnTo>
                  <a:pt x="31520" y="14490"/>
                </a:lnTo>
                <a:lnTo>
                  <a:pt x="31640" y="14290"/>
                </a:lnTo>
                <a:lnTo>
                  <a:pt x="31820" y="14150"/>
                </a:lnTo>
                <a:lnTo>
                  <a:pt x="32960" y="13540"/>
                </a:lnTo>
                <a:lnTo>
                  <a:pt x="33400" y="13390"/>
                </a:lnTo>
                <a:lnTo>
                  <a:pt x="33440" y="13380"/>
                </a:lnTo>
                <a:lnTo>
                  <a:pt x="34240" y="13360"/>
                </a:lnTo>
                <a:lnTo>
                  <a:pt x="34700" y="13350"/>
                </a:lnTo>
                <a:lnTo>
                  <a:pt x="34730" y="13360"/>
                </a:lnTo>
                <a:lnTo>
                  <a:pt x="34750" y="13350"/>
                </a:lnTo>
                <a:lnTo>
                  <a:pt x="36110" y="1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