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Farah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7280" y="42190"/>
                </a:moveTo>
                <a:lnTo>
                  <a:pt x="7410" y="42210"/>
                </a:lnTo>
                <a:lnTo>
                  <a:pt x="7630" y="42230"/>
                </a:lnTo>
                <a:lnTo>
                  <a:pt x="7990" y="42390"/>
                </a:lnTo>
                <a:lnTo>
                  <a:pt x="8820" y="42580"/>
                </a:lnTo>
                <a:lnTo>
                  <a:pt x="9250" y="42610"/>
                </a:lnTo>
                <a:lnTo>
                  <a:pt x="10160" y="42520"/>
                </a:lnTo>
                <a:lnTo>
                  <a:pt x="10280" y="42520"/>
                </a:lnTo>
                <a:lnTo>
                  <a:pt x="10350" y="42530"/>
                </a:lnTo>
                <a:lnTo>
                  <a:pt x="10480" y="42590"/>
                </a:lnTo>
                <a:lnTo>
                  <a:pt x="10550" y="42600"/>
                </a:lnTo>
                <a:lnTo>
                  <a:pt x="10640" y="42590"/>
                </a:lnTo>
                <a:lnTo>
                  <a:pt x="10810" y="42530"/>
                </a:lnTo>
                <a:lnTo>
                  <a:pt x="10880" y="42490"/>
                </a:lnTo>
                <a:lnTo>
                  <a:pt x="10940" y="42440"/>
                </a:lnTo>
                <a:lnTo>
                  <a:pt x="10980" y="42360"/>
                </a:lnTo>
                <a:lnTo>
                  <a:pt x="11010" y="42290"/>
                </a:lnTo>
                <a:lnTo>
                  <a:pt x="11050" y="42230"/>
                </a:lnTo>
                <a:lnTo>
                  <a:pt x="11120" y="42190"/>
                </a:lnTo>
                <a:lnTo>
                  <a:pt x="11260" y="42170"/>
                </a:lnTo>
                <a:lnTo>
                  <a:pt x="11550" y="42180"/>
                </a:lnTo>
                <a:lnTo>
                  <a:pt x="11850" y="42240"/>
                </a:lnTo>
                <a:lnTo>
                  <a:pt x="11930" y="42340"/>
                </a:lnTo>
                <a:lnTo>
                  <a:pt x="12050" y="42350"/>
                </a:lnTo>
                <a:lnTo>
                  <a:pt x="12240" y="42330"/>
                </a:lnTo>
                <a:lnTo>
                  <a:pt x="12720" y="42370"/>
                </a:lnTo>
                <a:lnTo>
                  <a:pt x="13130" y="42470"/>
                </a:lnTo>
                <a:lnTo>
                  <a:pt x="13200" y="42520"/>
                </a:lnTo>
                <a:lnTo>
                  <a:pt x="13210" y="42570"/>
                </a:lnTo>
                <a:lnTo>
                  <a:pt x="13210" y="42650"/>
                </a:lnTo>
                <a:lnTo>
                  <a:pt x="13200" y="42710"/>
                </a:lnTo>
                <a:lnTo>
                  <a:pt x="13180" y="42770"/>
                </a:lnTo>
                <a:lnTo>
                  <a:pt x="13150" y="42810"/>
                </a:lnTo>
                <a:lnTo>
                  <a:pt x="13060" y="42890"/>
                </a:lnTo>
                <a:lnTo>
                  <a:pt x="13030" y="42930"/>
                </a:lnTo>
                <a:lnTo>
                  <a:pt x="13020" y="42980"/>
                </a:lnTo>
                <a:lnTo>
                  <a:pt x="13010" y="43050"/>
                </a:lnTo>
                <a:lnTo>
                  <a:pt x="13010" y="43370"/>
                </a:lnTo>
                <a:lnTo>
                  <a:pt x="13000" y="43430"/>
                </a:lnTo>
                <a:lnTo>
                  <a:pt x="12980" y="43480"/>
                </a:lnTo>
                <a:lnTo>
                  <a:pt x="12950" y="43530"/>
                </a:lnTo>
                <a:lnTo>
                  <a:pt x="12830" y="43650"/>
                </a:lnTo>
                <a:lnTo>
                  <a:pt x="12740" y="43710"/>
                </a:lnTo>
                <a:lnTo>
                  <a:pt x="12710" y="43750"/>
                </a:lnTo>
                <a:lnTo>
                  <a:pt x="12660" y="43830"/>
                </a:lnTo>
                <a:lnTo>
                  <a:pt x="12630" y="43860"/>
                </a:lnTo>
                <a:lnTo>
                  <a:pt x="12570" y="43910"/>
                </a:lnTo>
                <a:lnTo>
                  <a:pt x="12550" y="43950"/>
                </a:lnTo>
                <a:lnTo>
                  <a:pt x="12550" y="44010"/>
                </a:lnTo>
                <a:lnTo>
                  <a:pt x="12580" y="44070"/>
                </a:lnTo>
                <a:lnTo>
                  <a:pt x="12830" y="44350"/>
                </a:lnTo>
                <a:lnTo>
                  <a:pt x="13110" y="44800"/>
                </a:lnTo>
                <a:lnTo>
                  <a:pt x="13110" y="44890"/>
                </a:lnTo>
                <a:lnTo>
                  <a:pt x="13050" y="44970"/>
                </a:lnTo>
                <a:lnTo>
                  <a:pt x="12870" y="45100"/>
                </a:lnTo>
                <a:lnTo>
                  <a:pt x="12810" y="45150"/>
                </a:lnTo>
                <a:lnTo>
                  <a:pt x="12770" y="45200"/>
                </a:lnTo>
                <a:lnTo>
                  <a:pt x="12700" y="45300"/>
                </a:lnTo>
                <a:lnTo>
                  <a:pt x="12490" y="45520"/>
                </a:lnTo>
                <a:lnTo>
                  <a:pt x="12410" y="45580"/>
                </a:lnTo>
                <a:lnTo>
                  <a:pt x="12380" y="45620"/>
                </a:lnTo>
                <a:lnTo>
                  <a:pt x="12360" y="45660"/>
                </a:lnTo>
                <a:lnTo>
                  <a:pt x="12340" y="45710"/>
                </a:lnTo>
                <a:lnTo>
                  <a:pt x="12320" y="45740"/>
                </a:lnTo>
                <a:lnTo>
                  <a:pt x="12300" y="45780"/>
                </a:lnTo>
                <a:lnTo>
                  <a:pt x="12260" y="45810"/>
                </a:lnTo>
                <a:lnTo>
                  <a:pt x="12120" y="45890"/>
                </a:lnTo>
                <a:lnTo>
                  <a:pt x="12080" y="45930"/>
                </a:lnTo>
                <a:lnTo>
                  <a:pt x="12060" y="45970"/>
                </a:lnTo>
                <a:lnTo>
                  <a:pt x="12020" y="46090"/>
                </a:lnTo>
                <a:lnTo>
                  <a:pt x="11980" y="46330"/>
                </a:lnTo>
                <a:lnTo>
                  <a:pt x="11980" y="46600"/>
                </a:lnTo>
                <a:lnTo>
                  <a:pt x="11990" y="46720"/>
                </a:lnTo>
                <a:lnTo>
                  <a:pt x="12030" y="46810"/>
                </a:lnTo>
                <a:lnTo>
                  <a:pt x="12080" y="46850"/>
                </a:lnTo>
                <a:lnTo>
                  <a:pt x="12140" y="46870"/>
                </a:lnTo>
                <a:lnTo>
                  <a:pt x="12210" y="46890"/>
                </a:lnTo>
                <a:lnTo>
                  <a:pt x="12590" y="46910"/>
                </a:lnTo>
                <a:lnTo>
                  <a:pt x="12650" y="46920"/>
                </a:lnTo>
                <a:lnTo>
                  <a:pt x="12700" y="46950"/>
                </a:lnTo>
                <a:lnTo>
                  <a:pt x="12740" y="47000"/>
                </a:lnTo>
                <a:lnTo>
                  <a:pt x="12810" y="47120"/>
                </a:lnTo>
                <a:lnTo>
                  <a:pt x="13040" y="47360"/>
                </a:lnTo>
                <a:lnTo>
                  <a:pt x="13090" y="47410"/>
                </a:lnTo>
                <a:lnTo>
                  <a:pt x="13130" y="47430"/>
                </a:lnTo>
                <a:lnTo>
                  <a:pt x="13160" y="47440"/>
                </a:lnTo>
                <a:lnTo>
                  <a:pt x="13190" y="47440"/>
                </a:lnTo>
                <a:lnTo>
                  <a:pt x="13230" y="47430"/>
                </a:lnTo>
                <a:lnTo>
                  <a:pt x="13280" y="47400"/>
                </a:lnTo>
                <a:lnTo>
                  <a:pt x="13320" y="47370"/>
                </a:lnTo>
                <a:lnTo>
                  <a:pt x="13390" y="47300"/>
                </a:lnTo>
                <a:lnTo>
                  <a:pt x="13550" y="47110"/>
                </a:lnTo>
                <a:lnTo>
                  <a:pt x="13870" y="46870"/>
                </a:lnTo>
                <a:lnTo>
                  <a:pt x="13980" y="46830"/>
                </a:lnTo>
                <a:lnTo>
                  <a:pt x="14030" y="46830"/>
                </a:lnTo>
                <a:lnTo>
                  <a:pt x="14070" y="46830"/>
                </a:lnTo>
                <a:lnTo>
                  <a:pt x="14090" y="46850"/>
                </a:lnTo>
                <a:lnTo>
                  <a:pt x="14100" y="46870"/>
                </a:lnTo>
                <a:lnTo>
                  <a:pt x="14120" y="47070"/>
                </a:lnTo>
                <a:lnTo>
                  <a:pt x="14130" y="47160"/>
                </a:lnTo>
                <a:lnTo>
                  <a:pt x="14170" y="47270"/>
                </a:lnTo>
                <a:lnTo>
                  <a:pt x="14170" y="47300"/>
                </a:lnTo>
                <a:lnTo>
                  <a:pt x="14170" y="47320"/>
                </a:lnTo>
                <a:lnTo>
                  <a:pt x="14170" y="47360"/>
                </a:lnTo>
                <a:lnTo>
                  <a:pt x="14170" y="47390"/>
                </a:lnTo>
                <a:lnTo>
                  <a:pt x="14170" y="47420"/>
                </a:lnTo>
                <a:lnTo>
                  <a:pt x="14180" y="47440"/>
                </a:lnTo>
                <a:lnTo>
                  <a:pt x="14220" y="47500"/>
                </a:lnTo>
                <a:lnTo>
                  <a:pt x="14240" y="47530"/>
                </a:lnTo>
                <a:lnTo>
                  <a:pt x="14260" y="47590"/>
                </a:lnTo>
                <a:lnTo>
                  <a:pt x="14280" y="47630"/>
                </a:lnTo>
                <a:lnTo>
                  <a:pt x="14300" y="47670"/>
                </a:lnTo>
                <a:lnTo>
                  <a:pt x="14340" y="47680"/>
                </a:lnTo>
                <a:lnTo>
                  <a:pt x="14380" y="47690"/>
                </a:lnTo>
                <a:lnTo>
                  <a:pt x="14470" y="47700"/>
                </a:lnTo>
                <a:lnTo>
                  <a:pt x="14560" y="47690"/>
                </a:lnTo>
                <a:lnTo>
                  <a:pt x="14620" y="47670"/>
                </a:lnTo>
                <a:lnTo>
                  <a:pt x="14710" y="47620"/>
                </a:lnTo>
                <a:lnTo>
                  <a:pt x="14900" y="47440"/>
                </a:lnTo>
                <a:lnTo>
                  <a:pt x="14950" y="47410"/>
                </a:lnTo>
                <a:lnTo>
                  <a:pt x="15050" y="47370"/>
                </a:lnTo>
                <a:lnTo>
                  <a:pt x="15230" y="47330"/>
                </a:lnTo>
                <a:lnTo>
                  <a:pt x="15750" y="47270"/>
                </a:lnTo>
                <a:lnTo>
                  <a:pt x="15990" y="47230"/>
                </a:lnTo>
                <a:lnTo>
                  <a:pt x="16130" y="47230"/>
                </a:lnTo>
                <a:lnTo>
                  <a:pt x="16250" y="47250"/>
                </a:lnTo>
                <a:lnTo>
                  <a:pt x="16300" y="47240"/>
                </a:lnTo>
                <a:lnTo>
                  <a:pt x="16320" y="47230"/>
                </a:lnTo>
                <a:lnTo>
                  <a:pt x="16320" y="47210"/>
                </a:lnTo>
                <a:lnTo>
                  <a:pt x="16300" y="47090"/>
                </a:lnTo>
                <a:lnTo>
                  <a:pt x="16310" y="47040"/>
                </a:lnTo>
                <a:lnTo>
                  <a:pt x="16330" y="46980"/>
                </a:lnTo>
                <a:lnTo>
                  <a:pt x="16480" y="46660"/>
                </a:lnTo>
                <a:lnTo>
                  <a:pt x="16490" y="46610"/>
                </a:lnTo>
                <a:lnTo>
                  <a:pt x="16500" y="46570"/>
                </a:lnTo>
                <a:lnTo>
                  <a:pt x="16490" y="46530"/>
                </a:lnTo>
                <a:lnTo>
                  <a:pt x="16480" y="46450"/>
                </a:lnTo>
                <a:lnTo>
                  <a:pt x="16470" y="46390"/>
                </a:lnTo>
                <a:lnTo>
                  <a:pt x="16480" y="46310"/>
                </a:lnTo>
                <a:lnTo>
                  <a:pt x="16520" y="46180"/>
                </a:lnTo>
                <a:lnTo>
                  <a:pt x="16560" y="46120"/>
                </a:lnTo>
                <a:lnTo>
                  <a:pt x="16600" y="46080"/>
                </a:lnTo>
                <a:lnTo>
                  <a:pt x="16700" y="46020"/>
                </a:lnTo>
                <a:lnTo>
                  <a:pt x="16860" y="45880"/>
                </a:lnTo>
                <a:lnTo>
                  <a:pt x="17050" y="45760"/>
                </a:lnTo>
                <a:lnTo>
                  <a:pt x="17310" y="45630"/>
                </a:lnTo>
                <a:lnTo>
                  <a:pt x="17390" y="45600"/>
                </a:lnTo>
                <a:lnTo>
                  <a:pt x="17440" y="45590"/>
                </a:lnTo>
                <a:lnTo>
                  <a:pt x="17480" y="45590"/>
                </a:lnTo>
                <a:lnTo>
                  <a:pt x="17510" y="45600"/>
                </a:lnTo>
                <a:lnTo>
                  <a:pt x="17540" y="45610"/>
                </a:lnTo>
                <a:lnTo>
                  <a:pt x="17700" y="45700"/>
                </a:lnTo>
                <a:lnTo>
                  <a:pt x="17740" y="45710"/>
                </a:lnTo>
                <a:lnTo>
                  <a:pt x="17790" y="45720"/>
                </a:lnTo>
                <a:lnTo>
                  <a:pt x="17850" y="45720"/>
                </a:lnTo>
                <a:lnTo>
                  <a:pt x="18170" y="45650"/>
                </a:lnTo>
                <a:lnTo>
                  <a:pt x="18430" y="45570"/>
                </a:lnTo>
                <a:lnTo>
                  <a:pt x="18520" y="45510"/>
                </a:lnTo>
                <a:lnTo>
                  <a:pt x="18590" y="45450"/>
                </a:lnTo>
                <a:lnTo>
                  <a:pt x="18630" y="45400"/>
                </a:lnTo>
                <a:lnTo>
                  <a:pt x="18650" y="45340"/>
                </a:lnTo>
                <a:lnTo>
                  <a:pt x="18670" y="45270"/>
                </a:lnTo>
                <a:lnTo>
                  <a:pt x="18710" y="45200"/>
                </a:lnTo>
                <a:lnTo>
                  <a:pt x="18740" y="45160"/>
                </a:lnTo>
                <a:lnTo>
                  <a:pt x="18780" y="45150"/>
                </a:lnTo>
                <a:lnTo>
                  <a:pt x="19030" y="45170"/>
                </a:lnTo>
                <a:lnTo>
                  <a:pt x="19110" y="45160"/>
                </a:lnTo>
                <a:lnTo>
                  <a:pt x="19210" y="45140"/>
                </a:lnTo>
                <a:lnTo>
                  <a:pt x="19730" y="44950"/>
                </a:lnTo>
                <a:lnTo>
                  <a:pt x="19880" y="44920"/>
                </a:lnTo>
                <a:lnTo>
                  <a:pt x="19900" y="44920"/>
                </a:lnTo>
                <a:lnTo>
                  <a:pt x="19910" y="44930"/>
                </a:lnTo>
                <a:lnTo>
                  <a:pt x="19910" y="44950"/>
                </a:lnTo>
                <a:lnTo>
                  <a:pt x="19890" y="45010"/>
                </a:lnTo>
                <a:lnTo>
                  <a:pt x="19890" y="45030"/>
                </a:lnTo>
                <a:lnTo>
                  <a:pt x="19890" y="45050"/>
                </a:lnTo>
                <a:lnTo>
                  <a:pt x="19890" y="45070"/>
                </a:lnTo>
                <a:lnTo>
                  <a:pt x="19900" y="45090"/>
                </a:lnTo>
                <a:lnTo>
                  <a:pt x="19910" y="45100"/>
                </a:lnTo>
                <a:lnTo>
                  <a:pt x="19930" y="45100"/>
                </a:lnTo>
                <a:lnTo>
                  <a:pt x="19950" y="45110"/>
                </a:lnTo>
                <a:lnTo>
                  <a:pt x="20500" y="44900"/>
                </a:lnTo>
                <a:lnTo>
                  <a:pt x="20670" y="44730"/>
                </a:lnTo>
                <a:lnTo>
                  <a:pt x="20690" y="44700"/>
                </a:lnTo>
                <a:lnTo>
                  <a:pt x="20700" y="44660"/>
                </a:lnTo>
                <a:lnTo>
                  <a:pt x="20700" y="44620"/>
                </a:lnTo>
                <a:lnTo>
                  <a:pt x="20720" y="44520"/>
                </a:lnTo>
                <a:lnTo>
                  <a:pt x="20750" y="44390"/>
                </a:lnTo>
                <a:lnTo>
                  <a:pt x="20860" y="44090"/>
                </a:lnTo>
                <a:lnTo>
                  <a:pt x="20930" y="43940"/>
                </a:lnTo>
                <a:lnTo>
                  <a:pt x="20990" y="43840"/>
                </a:lnTo>
                <a:lnTo>
                  <a:pt x="21040" y="43810"/>
                </a:lnTo>
                <a:lnTo>
                  <a:pt x="21180" y="43740"/>
                </a:lnTo>
                <a:lnTo>
                  <a:pt x="21290" y="43650"/>
                </a:lnTo>
                <a:lnTo>
                  <a:pt x="21500" y="43740"/>
                </a:lnTo>
                <a:lnTo>
                  <a:pt x="21710" y="43750"/>
                </a:lnTo>
                <a:lnTo>
                  <a:pt x="21800" y="43730"/>
                </a:lnTo>
                <a:lnTo>
                  <a:pt x="22280" y="43580"/>
                </a:lnTo>
                <a:lnTo>
                  <a:pt x="23560" y="43530"/>
                </a:lnTo>
                <a:lnTo>
                  <a:pt x="23890" y="43470"/>
                </a:lnTo>
                <a:lnTo>
                  <a:pt x="24140" y="43360"/>
                </a:lnTo>
                <a:lnTo>
                  <a:pt x="24380" y="43170"/>
                </a:lnTo>
                <a:lnTo>
                  <a:pt x="24510" y="43090"/>
                </a:lnTo>
                <a:lnTo>
                  <a:pt x="24710" y="43010"/>
                </a:lnTo>
                <a:lnTo>
                  <a:pt x="24980" y="42950"/>
                </a:lnTo>
                <a:lnTo>
                  <a:pt x="25400" y="42900"/>
                </a:lnTo>
                <a:lnTo>
                  <a:pt x="25510" y="42860"/>
                </a:lnTo>
                <a:lnTo>
                  <a:pt x="25580" y="42790"/>
                </a:lnTo>
                <a:lnTo>
                  <a:pt x="25680" y="42640"/>
                </a:lnTo>
                <a:lnTo>
                  <a:pt x="25810" y="42480"/>
                </a:lnTo>
                <a:lnTo>
                  <a:pt x="25900" y="42400"/>
                </a:lnTo>
                <a:lnTo>
                  <a:pt x="26020" y="42310"/>
                </a:lnTo>
                <a:lnTo>
                  <a:pt x="26300" y="42180"/>
                </a:lnTo>
                <a:lnTo>
                  <a:pt x="26460" y="42160"/>
                </a:lnTo>
                <a:lnTo>
                  <a:pt x="26690" y="42290"/>
                </a:lnTo>
                <a:lnTo>
                  <a:pt x="26790" y="42380"/>
                </a:lnTo>
                <a:lnTo>
                  <a:pt x="27150" y="42970"/>
                </a:lnTo>
                <a:lnTo>
                  <a:pt x="27350" y="43430"/>
                </a:lnTo>
                <a:lnTo>
                  <a:pt x="27370" y="43490"/>
                </a:lnTo>
                <a:lnTo>
                  <a:pt x="27360" y="43610"/>
                </a:lnTo>
                <a:lnTo>
                  <a:pt x="27370" y="43660"/>
                </a:lnTo>
                <a:lnTo>
                  <a:pt x="27390" y="43740"/>
                </a:lnTo>
                <a:lnTo>
                  <a:pt x="27390" y="43770"/>
                </a:lnTo>
                <a:lnTo>
                  <a:pt x="27380" y="43860"/>
                </a:lnTo>
                <a:lnTo>
                  <a:pt x="27380" y="43920"/>
                </a:lnTo>
                <a:lnTo>
                  <a:pt x="27400" y="43960"/>
                </a:lnTo>
                <a:lnTo>
                  <a:pt x="27420" y="43990"/>
                </a:lnTo>
                <a:lnTo>
                  <a:pt x="27510" y="44030"/>
                </a:lnTo>
                <a:lnTo>
                  <a:pt x="27560" y="44050"/>
                </a:lnTo>
                <a:lnTo>
                  <a:pt x="27630" y="44050"/>
                </a:lnTo>
                <a:lnTo>
                  <a:pt x="27670" y="44070"/>
                </a:lnTo>
                <a:lnTo>
                  <a:pt x="27690" y="44110"/>
                </a:lnTo>
                <a:lnTo>
                  <a:pt x="27720" y="44180"/>
                </a:lnTo>
                <a:lnTo>
                  <a:pt x="27740" y="44220"/>
                </a:lnTo>
                <a:lnTo>
                  <a:pt x="27760" y="44240"/>
                </a:lnTo>
                <a:lnTo>
                  <a:pt x="27850" y="44310"/>
                </a:lnTo>
                <a:lnTo>
                  <a:pt x="27900" y="44380"/>
                </a:lnTo>
                <a:lnTo>
                  <a:pt x="28080" y="44750"/>
                </a:lnTo>
                <a:lnTo>
                  <a:pt x="28130" y="44820"/>
                </a:lnTo>
                <a:lnTo>
                  <a:pt x="28170" y="44860"/>
                </a:lnTo>
                <a:lnTo>
                  <a:pt x="28200" y="44860"/>
                </a:lnTo>
                <a:lnTo>
                  <a:pt x="28280" y="44820"/>
                </a:lnTo>
                <a:lnTo>
                  <a:pt x="28330" y="44820"/>
                </a:lnTo>
                <a:lnTo>
                  <a:pt x="28370" y="44840"/>
                </a:lnTo>
                <a:lnTo>
                  <a:pt x="28510" y="44980"/>
                </a:lnTo>
                <a:lnTo>
                  <a:pt x="28780" y="45130"/>
                </a:lnTo>
                <a:lnTo>
                  <a:pt x="28810" y="45140"/>
                </a:lnTo>
                <a:lnTo>
                  <a:pt x="28830" y="45130"/>
                </a:lnTo>
                <a:lnTo>
                  <a:pt x="28900" y="45070"/>
                </a:lnTo>
                <a:lnTo>
                  <a:pt x="28930" y="45050"/>
                </a:lnTo>
                <a:lnTo>
                  <a:pt x="28950" y="45050"/>
                </a:lnTo>
                <a:lnTo>
                  <a:pt x="29000" y="45030"/>
                </a:lnTo>
                <a:lnTo>
                  <a:pt x="29180" y="45020"/>
                </a:lnTo>
                <a:lnTo>
                  <a:pt x="29210" y="45010"/>
                </a:lnTo>
                <a:lnTo>
                  <a:pt x="29240" y="45000"/>
                </a:lnTo>
                <a:lnTo>
                  <a:pt x="29260" y="44990"/>
                </a:lnTo>
                <a:lnTo>
                  <a:pt x="29270" y="44970"/>
                </a:lnTo>
                <a:lnTo>
                  <a:pt x="29270" y="44940"/>
                </a:lnTo>
                <a:lnTo>
                  <a:pt x="29260" y="44910"/>
                </a:lnTo>
                <a:lnTo>
                  <a:pt x="29240" y="44880"/>
                </a:lnTo>
                <a:lnTo>
                  <a:pt x="29110" y="44740"/>
                </a:lnTo>
                <a:lnTo>
                  <a:pt x="29100" y="44720"/>
                </a:lnTo>
                <a:lnTo>
                  <a:pt x="29090" y="44700"/>
                </a:lnTo>
                <a:lnTo>
                  <a:pt x="29100" y="44690"/>
                </a:lnTo>
                <a:lnTo>
                  <a:pt x="29110" y="44670"/>
                </a:lnTo>
                <a:lnTo>
                  <a:pt x="29140" y="44650"/>
                </a:lnTo>
                <a:lnTo>
                  <a:pt x="29170" y="44630"/>
                </a:lnTo>
                <a:lnTo>
                  <a:pt x="29350" y="44590"/>
                </a:lnTo>
                <a:lnTo>
                  <a:pt x="29460" y="44540"/>
                </a:lnTo>
                <a:lnTo>
                  <a:pt x="29580" y="44470"/>
                </a:lnTo>
                <a:lnTo>
                  <a:pt x="29660" y="44410"/>
                </a:lnTo>
                <a:lnTo>
                  <a:pt x="29720" y="44350"/>
                </a:lnTo>
                <a:lnTo>
                  <a:pt x="29780" y="44270"/>
                </a:lnTo>
                <a:lnTo>
                  <a:pt x="29880" y="44110"/>
                </a:lnTo>
                <a:lnTo>
                  <a:pt x="30020" y="43730"/>
                </a:lnTo>
                <a:lnTo>
                  <a:pt x="30090" y="43650"/>
                </a:lnTo>
                <a:lnTo>
                  <a:pt x="30200" y="43630"/>
                </a:lnTo>
                <a:lnTo>
                  <a:pt x="30270" y="43640"/>
                </a:lnTo>
                <a:lnTo>
                  <a:pt x="30290" y="43640"/>
                </a:lnTo>
                <a:lnTo>
                  <a:pt x="30310" y="43660"/>
                </a:lnTo>
                <a:lnTo>
                  <a:pt x="30320" y="43670"/>
                </a:lnTo>
                <a:lnTo>
                  <a:pt x="30330" y="43690"/>
                </a:lnTo>
                <a:lnTo>
                  <a:pt x="30350" y="43760"/>
                </a:lnTo>
                <a:lnTo>
                  <a:pt x="30370" y="43790"/>
                </a:lnTo>
                <a:lnTo>
                  <a:pt x="30430" y="43850"/>
                </a:lnTo>
                <a:lnTo>
                  <a:pt x="30510" y="43910"/>
                </a:lnTo>
                <a:lnTo>
                  <a:pt x="30560" y="43930"/>
                </a:lnTo>
                <a:lnTo>
                  <a:pt x="30600" y="43940"/>
                </a:lnTo>
                <a:lnTo>
                  <a:pt x="30620" y="43930"/>
                </a:lnTo>
                <a:lnTo>
                  <a:pt x="30640" y="43930"/>
                </a:lnTo>
                <a:lnTo>
                  <a:pt x="30680" y="43920"/>
                </a:lnTo>
                <a:lnTo>
                  <a:pt x="30900" y="43930"/>
                </a:lnTo>
                <a:lnTo>
                  <a:pt x="30970" y="43940"/>
                </a:lnTo>
                <a:lnTo>
                  <a:pt x="31010" y="43960"/>
                </a:lnTo>
                <a:lnTo>
                  <a:pt x="31030" y="43990"/>
                </a:lnTo>
                <a:lnTo>
                  <a:pt x="31040" y="44020"/>
                </a:lnTo>
                <a:lnTo>
                  <a:pt x="31050" y="44060"/>
                </a:lnTo>
                <a:lnTo>
                  <a:pt x="31050" y="44100"/>
                </a:lnTo>
                <a:lnTo>
                  <a:pt x="31100" y="44200"/>
                </a:lnTo>
                <a:lnTo>
                  <a:pt x="31300" y="44340"/>
                </a:lnTo>
                <a:lnTo>
                  <a:pt x="31350" y="44420"/>
                </a:lnTo>
                <a:lnTo>
                  <a:pt x="31370" y="44440"/>
                </a:lnTo>
                <a:lnTo>
                  <a:pt x="31380" y="44470"/>
                </a:lnTo>
                <a:lnTo>
                  <a:pt x="31380" y="44490"/>
                </a:lnTo>
                <a:lnTo>
                  <a:pt x="31370" y="44520"/>
                </a:lnTo>
                <a:lnTo>
                  <a:pt x="31160" y="44700"/>
                </a:lnTo>
                <a:lnTo>
                  <a:pt x="31140" y="44750"/>
                </a:lnTo>
                <a:lnTo>
                  <a:pt x="31120" y="44810"/>
                </a:lnTo>
                <a:lnTo>
                  <a:pt x="31120" y="44920"/>
                </a:lnTo>
                <a:lnTo>
                  <a:pt x="31130" y="44970"/>
                </a:lnTo>
                <a:lnTo>
                  <a:pt x="31140" y="45000"/>
                </a:lnTo>
                <a:lnTo>
                  <a:pt x="31240" y="45060"/>
                </a:lnTo>
                <a:lnTo>
                  <a:pt x="30670" y="45490"/>
                </a:lnTo>
                <a:lnTo>
                  <a:pt x="30600" y="45560"/>
                </a:lnTo>
                <a:lnTo>
                  <a:pt x="30550" y="45640"/>
                </a:lnTo>
                <a:lnTo>
                  <a:pt x="30490" y="45700"/>
                </a:lnTo>
                <a:lnTo>
                  <a:pt x="30370" y="45830"/>
                </a:lnTo>
                <a:lnTo>
                  <a:pt x="30310" y="45910"/>
                </a:lnTo>
                <a:lnTo>
                  <a:pt x="30270" y="45980"/>
                </a:lnTo>
                <a:lnTo>
                  <a:pt x="30270" y="46020"/>
                </a:lnTo>
                <a:lnTo>
                  <a:pt x="30290" y="46040"/>
                </a:lnTo>
                <a:lnTo>
                  <a:pt x="30300" y="46050"/>
                </a:lnTo>
                <a:lnTo>
                  <a:pt x="30320" y="46060"/>
                </a:lnTo>
                <a:lnTo>
                  <a:pt x="30330" y="46070"/>
                </a:lnTo>
                <a:lnTo>
                  <a:pt x="30340" y="46100"/>
                </a:lnTo>
                <a:lnTo>
                  <a:pt x="30330" y="46140"/>
                </a:lnTo>
                <a:lnTo>
                  <a:pt x="30300" y="46190"/>
                </a:lnTo>
                <a:lnTo>
                  <a:pt x="30230" y="46290"/>
                </a:lnTo>
                <a:lnTo>
                  <a:pt x="30170" y="46420"/>
                </a:lnTo>
                <a:lnTo>
                  <a:pt x="30140" y="46480"/>
                </a:lnTo>
                <a:lnTo>
                  <a:pt x="30140" y="46510"/>
                </a:lnTo>
                <a:lnTo>
                  <a:pt x="30130" y="46520"/>
                </a:lnTo>
                <a:lnTo>
                  <a:pt x="30140" y="46530"/>
                </a:lnTo>
                <a:lnTo>
                  <a:pt x="30160" y="46550"/>
                </a:lnTo>
                <a:lnTo>
                  <a:pt x="30310" y="46610"/>
                </a:lnTo>
                <a:lnTo>
                  <a:pt x="30340" y="46630"/>
                </a:lnTo>
                <a:lnTo>
                  <a:pt x="30370" y="46650"/>
                </a:lnTo>
                <a:lnTo>
                  <a:pt x="30380" y="46680"/>
                </a:lnTo>
                <a:lnTo>
                  <a:pt x="30380" y="46710"/>
                </a:lnTo>
                <a:lnTo>
                  <a:pt x="30350" y="46750"/>
                </a:lnTo>
                <a:lnTo>
                  <a:pt x="30300" y="46780"/>
                </a:lnTo>
                <a:lnTo>
                  <a:pt x="29480" y="47110"/>
                </a:lnTo>
                <a:lnTo>
                  <a:pt x="29330" y="47130"/>
                </a:lnTo>
                <a:lnTo>
                  <a:pt x="29280" y="47150"/>
                </a:lnTo>
                <a:lnTo>
                  <a:pt x="29220" y="47200"/>
                </a:lnTo>
                <a:lnTo>
                  <a:pt x="29150" y="47260"/>
                </a:lnTo>
                <a:lnTo>
                  <a:pt x="29080" y="47370"/>
                </a:lnTo>
                <a:lnTo>
                  <a:pt x="28980" y="47480"/>
                </a:lnTo>
                <a:lnTo>
                  <a:pt x="28880" y="47630"/>
                </a:lnTo>
                <a:lnTo>
                  <a:pt x="28850" y="47670"/>
                </a:lnTo>
                <a:lnTo>
                  <a:pt x="28850" y="47700"/>
                </a:lnTo>
                <a:lnTo>
                  <a:pt x="28850" y="47730"/>
                </a:lnTo>
                <a:lnTo>
                  <a:pt x="28860" y="47760"/>
                </a:lnTo>
                <a:lnTo>
                  <a:pt x="28830" y="47810"/>
                </a:lnTo>
                <a:lnTo>
                  <a:pt x="28770" y="47870"/>
                </a:lnTo>
                <a:lnTo>
                  <a:pt x="28510" y="48050"/>
                </a:lnTo>
                <a:lnTo>
                  <a:pt x="28400" y="48170"/>
                </a:lnTo>
                <a:lnTo>
                  <a:pt x="28340" y="48280"/>
                </a:lnTo>
                <a:lnTo>
                  <a:pt x="28330" y="48370"/>
                </a:lnTo>
                <a:lnTo>
                  <a:pt x="28330" y="48400"/>
                </a:lnTo>
                <a:lnTo>
                  <a:pt x="28340" y="48420"/>
                </a:lnTo>
                <a:lnTo>
                  <a:pt x="28370" y="48430"/>
                </a:lnTo>
                <a:lnTo>
                  <a:pt x="28460" y="48460"/>
                </a:lnTo>
                <a:lnTo>
                  <a:pt x="28580" y="48530"/>
                </a:lnTo>
                <a:lnTo>
                  <a:pt x="28610" y="48560"/>
                </a:lnTo>
                <a:lnTo>
                  <a:pt x="28620" y="48580"/>
                </a:lnTo>
                <a:lnTo>
                  <a:pt x="28620" y="48620"/>
                </a:lnTo>
                <a:lnTo>
                  <a:pt x="28570" y="48710"/>
                </a:lnTo>
                <a:lnTo>
                  <a:pt x="28570" y="48750"/>
                </a:lnTo>
                <a:lnTo>
                  <a:pt x="28570" y="48790"/>
                </a:lnTo>
                <a:lnTo>
                  <a:pt x="28570" y="48840"/>
                </a:lnTo>
                <a:lnTo>
                  <a:pt x="28520" y="48900"/>
                </a:lnTo>
                <a:lnTo>
                  <a:pt x="28410" y="48980"/>
                </a:lnTo>
                <a:lnTo>
                  <a:pt x="28110" y="49120"/>
                </a:lnTo>
                <a:lnTo>
                  <a:pt x="27900" y="49250"/>
                </a:lnTo>
                <a:lnTo>
                  <a:pt x="27840" y="49270"/>
                </a:lnTo>
                <a:lnTo>
                  <a:pt x="27520" y="49290"/>
                </a:lnTo>
                <a:lnTo>
                  <a:pt x="27060" y="49380"/>
                </a:lnTo>
                <a:lnTo>
                  <a:pt x="27000" y="49380"/>
                </a:lnTo>
                <a:lnTo>
                  <a:pt x="26950" y="49370"/>
                </a:lnTo>
                <a:lnTo>
                  <a:pt x="26940" y="49350"/>
                </a:lnTo>
                <a:lnTo>
                  <a:pt x="26930" y="49320"/>
                </a:lnTo>
                <a:lnTo>
                  <a:pt x="26920" y="49270"/>
                </a:lnTo>
                <a:lnTo>
                  <a:pt x="26920" y="49260"/>
                </a:lnTo>
                <a:lnTo>
                  <a:pt x="26910" y="49250"/>
                </a:lnTo>
                <a:lnTo>
                  <a:pt x="26900" y="49250"/>
                </a:lnTo>
                <a:lnTo>
                  <a:pt x="26880" y="49250"/>
                </a:lnTo>
                <a:lnTo>
                  <a:pt x="26850" y="49260"/>
                </a:lnTo>
                <a:lnTo>
                  <a:pt x="26810" y="49280"/>
                </a:lnTo>
                <a:lnTo>
                  <a:pt x="26750" y="49330"/>
                </a:lnTo>
                <a:lnTo>
                  <a:pt x="26720" y="49350"/>
                </a:lnTo>
                <a:lnTo>
                  <a:pt x="26700" y="49410"/>
                </a:lnTo>
                <a:lnTo>
                  <a:pt x="26700" y="49560"/>
                </a:lnTo>
                <a:lnTo>
                  <a:pt x="26710" y="49730"/>
                </a:lnTo>
                <a:lnTo>
                  <a:pt x="26720" y="49770"/>
                </a:lnTo>
                <a:lnTo>
                  <a:pt x="26730" y="49800"/>
                </a:lnTo>
                <a:lnTo>
                  <a:pt x="26790" y="49860"/>
                </a:lnTo>
                <a:lnTo>
                  <a:pt x="26820" y="49910"/>
                </a:lnTo>
                <a:lnTo>
                  <a:pt x="26850" y="49990"/>
                </a:lnTo>
                <a:lnTo>
                  <a:pt x="26860" y="50060"/>
                </a:lnTo>
                <a:lnTo>
                  <a:pt x="26870" y="50130"/>
                </a:lnTo>
                <a:lnTo>
                  <a:pt x="26850" y="50190"/>
                </a:lnTo>
                <a:lnTo>
                  <a:pt x="26810" y="50230"/>
                </a:lnTo>
                <a:lnTo>
                  <a:pt x="26720" y="50270"/>
                </a:lnTo>
                <a:lnTo>
                  <a:pt x="26630" y="50330"/>
                </a:lnTo>
                <a:lnTo>
                  <a:pt x="26540" y="50410"/>
                </a:lnTo>
                <a:lnTo>
                  <a:pt x="26490" y="50470"/>
                </a:lnTo>
                <a:lnTo>
                  <a:pt x="26460" y="50520"/>
                </a:lnTo>
                <a:lnTo>
                  <a:pt x="26420" y="50560"/>
                </a:lnTo>
                <a:lnTo>
                  <a:pt x="26390" y="50580"/>
                </a:lnTo>
                <a:lnTo>
                  <a:pt x="26340" y="50560"/>
                </a:lnTo>
                <a:lnTo>
                  <a:pt x="26280" y="50500"/>
                </a:lnTo>
                <a:lnTo>
                  <a:pt x="26250" y="50500"/>
                </a:lnTo>
                <a:lnTo>
                  <a:pt x="26200" y="50530"/>
                </a:lnTo>
                <a:lnTo>
                  <a:pt x="25750" y="50890"/>
                </a:lnTo>
                <a:lnTo>
                  <a:pt x="25720" y="50930"/>
                </a:lnTo>
                <a:lnTo>
                  <a:pt x="25700" y="50980"/>
                </a:lnTo>
                <a:lnTo>
                  <a:pt x="25690" y="51020"/>
                </a:lnTo>
                <a:lnTo>
                  <a:pt x="25690" y="51070"/>
                </a:lnTo>
                <a:lnTo>
                  <a:pt x="25670" y="51120"/>
                </a:lnTo>
                <a:lnTo>
                  <a:pt x="25630" y="51140"/>
                </a:lnTo>
                <a:lnTo>
                  <a:pt x="25540" y="51150"/>
                </a:lnTo>
                <a:lnTo>
                  <a:pt x="25340" y="51100"/>
                </a:lnTo>
                <a:lnTo>
                  <a:pt x="25270" y="51090"/>
                </a:lnTo>
                <a:lnTo>
                  <a:pt x="25220" y="51100"/>
                </a:lnTo>
                <a:lnTo>
                  <a:pt x="25080" y="51150"/>
                </a:lnTo>
                <a:lnTo>
                  <a:pt x="25040" y="51150"/>
                </a:lnTo>
                <a:lnTo>
                  <a:pt x="24990" y="51160"/>
                </a:lnTo>
                <a:lnTo>
                  <a:pt x="24930" y="51190"/>
                </a:lnTo>
                <a:lnTo>
                  <a:pt x="24590" y="51560"/>
                </a:lnTo>
                <a:lnTo>
                  <a:pt x="24510" y="51620"/>
                </a:lnTo>
                <a:lnTo>
                  <a:pt x="24400" y="51690"/>
                </a:lnTo>
                <a:lnTo>
                  <a:pt x="23900" y="51930"/>
                </a:lnTo>
                <a:lnTo>
                  <a:pt x="23750" y="52050"/>
                </a:lnTo>
                <a:lnTo>
                  <a:pt x="23610" y="52060"/>
                </a:lnTo>
                <a:lnTo>
                  <a:pt x="22420" y="51770"/>
                </a:lnTo>
                <a:lnTo>
                  <a:pt x="21780" y="51740"/>
                </a:lnTo>
                <a:lnTo>
                  <a:pt x="21480" y="51660"/>
                </a:lnTo>
                <a:lnTo>
                  <a:pt x="21450" y="51660"/>
                </a:lnTo>
                <a:lnTo>
                  <a:pt x="21400" y="51660"/>
                </a:lnTo>
                <a:lnTo>
                  <a:pt x="21350" y="51690"/>
                </a:lnTo>
                <a:lnTo>
                  <a:pt x="21290" y="51730"/>
                </a:lnTo>
                <a:lnTo>
                  <a:pt x="21150" y="51880"/>
                </a:lnTo>
                <a:lnTo>
                  <a:pt x="21100" y="51960"/>
                </a:lnTo>
                <a:lnTo>
                  <a:pt x="21060" y="52050"/>
                </a:lnTo>
                <a:lnTo>
                  <a:pt x="20990" y="52220"/>
                </a:lnTo>
                <a:lnTo>
                  <a:pt x="20980" y="52310"/>
                </a:lnTo>
                <a:lnTo>
                  <a:pt x="20960" y="52860"/>
                </a:lnTo>
                <a:lnTo>
                  <a:pt x="20950" y="52940"/>
                </a:lnTo>
                <a:lnTo>
                  <a:pt x="20930" y="53030"/>
                </a:lnTo>
                <a:lnTo>
                  <a:pt x="20890" y="53110"/>
                </a:lnTo>
                <a:lnTo>
                  <a:pt x="20830" y="53200"/>
                </a:lnTo>
                <a:lnTo>
                  <a:pt x="20740" y="53300"/>
                </a:lnTo>
                <a:lnTo>
                  <a:pt x="20620" y="53410"/>
                </a:lnTo>
                <a:lnTo>
                  <a:pt x="20390" y="53580"/>
                </a:lnTo>
                <a:lnTo>
                  <a:pt x="20290" y="53620"/>
                </a:lnTo>
                <a:lnTo>
                  <a:pt x="19950" y="53720"/>
                </a:lnTo>
                <a:lnTo>
                  <a:pt x="19600" y="53720"/>
                </a:lnTo>
                <a:lnTo>
                  <a:pt x="19540" y="53730"/>
                </a:lnTo>
                <a:lnTo>
                  <a:pt x="18960" y="53950"/>
                </a:lnTo>
                <a:lnTo>
                  <a:pt x="18920" y="53970"/>
                </a:lnTo>
                <a:lnTo>
                  <a:pt x="18790" y="54070"/>
                </a:lnTo>
                <a:lnTo>
                  <a:pt x="18700" y="54030"/>
                </a:lnTo>
                <a:lnTo>
                  <a:pt x="18640" y="53990"/>
                </a:lnTo>
                <a:lnTo>
                  <a:pt x="18170" y="53450"/>
                </a:lnTo>
                <a:lnTo>
                  <a:pt x="17890" y="53140"/>
                </a:lnTo>
                <a:lnTo>
                  <a:pt x="17850" y="53110"/>
                </a:lnTo>
                <a:lnTo>
                  <a:pt x="17780" y="53080"/>
                </a:lnTo>
                <a:lnTo>
                  <a:pt x="17710" y="53050"/>
                </a:lnTo>
                <a:lnTo>
                  <a:pt x="17500" y="53010"/>
                </a:lnTo>
                <a:lnTo>
                  <a:pt x="17380" y="53010"/>
                </a:lnTo>
                <a:lnTo>
                  <a:pt x="17290" y="53010"/>
                </a:lnTo>
                <a:lnTo>
                  <a:pt x="16590" y="53220"/>
                </a:lnTo>
                <a:lnTo>
                  <a:pt x="13970" y="53390"/>
                </a:lnTo>
                <a:lnTo>
                  <a:pt x="13940" y="53430"/>
                </a:lnTo>
                <a:lnTo>
                  <a:pt x="13930" y="53450"/>
                </a:lnTo>
                <a:lnTo>
                  <a:pt x="13920" y="53480"/>
                </a:lnTo>
                <a:lnTo>
                  <a:pt x="13920" y="53510"/>
                </a:lnTo>
                <a:lnTo>
                  <a:pt x="13930" y="53550"/>
                </a:lnTo>
                <a:lnTo>
                  <a:pt x="13950" y="53590"/>
                </a:lnTo>
                <a:lnTo>
                  <a:pt x="13960" y="53700"/>
                </a:lnTo>
                <a:lnTo>
                  <a:pt x="14000" y="53890"/>
                </a:lnTo>
                <a:lnTo>
                  <a:pt x="14000" y="53950"/>
                </a:lnTo>
                <a:lnTo>
                  <a:pt x="13970" y="54010"/>
                </a:lnTo>
                <a:lnTo>
                  <a:pt x="13890" y="54090"/>
                </a:lnTo>
                <a:lnTo>
                  <a:pt x="13490" y="54290"/>
                </a:lnTo>
                <a:lnTo>
                  <a:pt x="13430" y="54350"/>
                </a:lnTo>
                <a:lnTo>
                  <a:pt x="13390" y="54410"/>
                </a:lnTo>
                <a:lnTo>
                  <a:pt x="13360" y="54500"/>
                </a:lnTo>
                <a:lnTo>
                  <a:pt x="13360" y="54550"/>
                </a:lnTo>
                <a:lnTo>
                  <a:pt x="13360" y="54590"/>
                </a:lnTo>
                <a:lnTo>
                  <a:pt x="13410" y="54750"/>
                </a:lnTo>
                <a:lnTo>
                  <a:pt x="13430" y="54870"/>
                </a:lnTo>
                <a:lnTo>
                  <a:pt x="13430" y="54920"/>
                </a:lnTo>
                <a:lnTo>
                  <a:pt x="13430" y="54950"/>
                </a:lnTo>
                <a:lnTo>
                  <a:pt x="13420" y="55000"/>
                </a:lnTo>
                <a:lnTo>
                  <a:pt x="13370" y="55080"/>
                </a:lnTo>
                <a:lnTo>
                  <a:pt x="13290" y="55180"/>
                </a:lnTo>
                <a:lnTo>
                  <a:pt x="13100" y="55390"/>
                </a:lnTo>
                <a:lnTo>
                  <a:pt x="13000" y="55480"/>
                </a:lnTo>
                <a:lnTo>
                  <a:pt x="12850" y="55650"/>
                </a:lnTo>
                <a:lnTo>
                  <a:pt x="12560" y="56200"/>
                </a:lnTo>
                <a:lnTo>
                  <a:pt x="12360" y="56470"/>
                </a:lnTo>
                <a:lnTo>
                  <a:pt x="12300" y="56500"/>
                </a:lnTo>
                <a:lnTo>
                  <a:pt x="12220" y="56530"/>
                </a:lnTo>
                <a:lnTo>
                  <a:pt x="12050" y="56520"/>
                </a:lnTo>
                <a:lnTo>
                  <a:pt x="12010" y="56520"/>
                </a:lnTo>
                <a:lnTo>
                  <a:pt x="11980" y="56530"/>
                </a:lnTo>
                <a:lnTo>
                  <a:pt x="11960" y="56570"/>
                </a:lnTo>
                <a:lnTo>
                  <a:pt x="11950" y="56620"/>
                </a:lnTo>
                <a:lnTo>
                  <a:pt x="11950" y="56720"/>
                </a:lnTo>
                <a:lnTo>
                  <a:pt x="11970" y="56830"/>
                </a:lnTo>
                <a:lnTo>
                  <a:pt x="11980" y="56850"/>
                </a:lnTo>
                <a:lnTo>
                  <a:pt x="12020" y="56910"/>
                </a:lnTo>
                <a:lnTo>
                  <a:pt x="12040" y="56950"/>
                </a:lnTo>
                <a:lnTo>
                  <a:pt x="12050" y="56990"/>
                </a:lnTo>
                <a:lnTo>
                  <a:pt x="12040" y="57070"/>
                </a:lnTo>
                <a:lnTo>
                  <a:pt x="12000" y="57140"/>
                </a:lnTo>
                <a:lnTo>
                  <a:pt x="11910" y="57230"/>
                </a:lnTo>
                <a:lnTo>
                  <a:pt x="11850" y="57260"/>
                </a:lnTo>
                <a:lnTo>
                  <a:pt x="11810" y="57260"/>
                </a:lnTo>
                <a:lnTo>
                  <a:pt x="11790" y="57250"/>
                </a:lnTo>
                <a:lnTo>
                  <a:pt x="11780" y="57230"/>
                </a:lnTo>
                <a:lnTo>
                  <a:pt x="11770" y="57210"/>
                </a:lnTo>
                <a:lnTo>
                  <a:pt x="11760" y="57200"/>
                </a:lnTo>
                <a:lnTo>
                  <a:pt x="11750" y="57190"/>
                </a:lnTo>
                <a:lnTo>
                  <a:pt x="11740" y="57200"/>
                </a:lnTo>
                <a:lnTo>
                  <a:pt x="11720" y="57210"/>
                </a:lnTo>
                <a:lnTo>
                  <a:pt x="11700" y="57240"/>
                </a:lnTo>
                <a:lnTo>
                  <a:pt x="11690" y="57240"/>
                </a:lnTo>
                <a:lnTo>
                  <a:pt x="11670" y="57180"/>
                </a:lnTo>
                <a:lnTo>
                  <a:pt x="11650" y="57160"/>
                </a:lnTo>
                <a:lnTo>
                  <a:pt x="11630" y="57140"/>
                </a:lnTo>
                <a:lnTo>
                  <a:pt x="11620" y="57130"/>
                </a:lnTo>
                <a:lnTo>
                  <a:pt x="11610" y="57130"/>
                </a:lnTo>
                <a:lnTo>
                  <a:pt x="11600" y="57160"/>
                </a:lnTo>
                <a:lnTo>
                  <a:pt x="11610" y="57220"/>
                </a:lnTo>
                <a:lnTo>
                  <a:pt x="11650" y="57360"/>
                </a:lnTo>
                <a:lnTo>
                  <a:pt x="11700" y="57420"/>
                </a:lnTo>
                <a:lnTo>
                  <a:pt x="11730" y="57460"/>
                </a:lnTo>
                <a:lnTo>
                  <a:pt x="11750" y="57460"/>
                </a:lnTo>
                <a:lnTo>
                  <a:pt x="11760" y="57470"/>
                </a:lnTo>
                <a:lnTo>
                  <a:pt x="11760" y="57480"/>
                </a:lnTo>
                <a:lnTo>
                  <a:pt x="11760" y="57510"/>
                </a:lnTo>
                <a:lnTo>
                  <a:pt x="11750" y="57540"/>
                </a:lnTo>
                <a:lnTo>
                  <a:pt x="11720" y="57600"/>
                </a:lnTo>
                <a:lnTo>
                  <a:pt x="11720" y="57650"/>
                </a:lnTo>
                <a:lnTo>
                  <a:pt x="11730" y="57700"/>
                </a:lnTo>
                <a:lnTo>
                  <a:pt x="11750" y="57740"/>
                </a:lnTo>
                <a:lnTo>
                  <a:pt x="11740" y="57800"/>
                </a:lnTo>
                <a:lnTo>
                  <a:pt x="11690" y="57870"/>
                </a:lnTo>
                <a:lnTo>
                  <a:pt x="11640" y="58020"/>
                </a:lnTo>
                <a:lnTo>
                  <a:pt x="11610" y="58080"/>
                </a:lnTo>
                <a:lnTo>
                  <a:pt x="10880" y="57970"/>
                </a:lnTo>
                <a:lnTo>
                  <a:pt x="9650" y="57790"/>
                </a:lnTo>
                <a:lnTo>
                  <a:pt x="8570" y="57640"/>
                </a:lnTo>
                <a:lnTo>
                  <a:pt x="8560" y="57630"/>
                </a:lnTo>
                <a:lnTo>
                  <a:pt x="7510" y="57480"/>
                </a:lnTo>
                <a:lnTo>
                  <a:pt x="6870" y="57390"/>
                </a:lnTo>
                <a:lnTo>
                  <a:pt x="6660" y="57300"/>
                </a:lnTo>
                <a:lnTo>
                  <a:pt x="6590" y="56600"/>
                </a:lnTo>
                <a:lnTo>
                  <a:pt x="6490" y="56240"/>
                </a:lnTo>
                <a:lnTo>
                  <a:pt x="6480" y="56070"/>
                </a:lnTo>
                <a:lnTo>
                  <a:pt x="6560" y="55520"/>
                </a:lnTo>
                <a:lnTo>
                  <a:pt x="6470" y="54840"/>
                </a:lnTo>
                <a:lnTo>
                  <a:pt x="6450" y="54480"/>
                </a:lnTo>
                <a:lnTo>
                  <a:pt x="6500" y="54020"/>
                </a:lnTo>
                <a:lnTo>
                  <a:pt x="6490" y="53850"/>
                </a:lnTo>
                <a:lnTo>
                  <a:pt x="6470" y="53780"/>
                </a:lnTo>
                <a:lnTo>
                  <a:pt x="6430" y="53700"/>
                </a:lnTo>
                <a:lnTo>
                  <a:pt x="6420" y="53630"/>
                </a:lnTo>
                <a:lnTo>
                  <a:pt x="6480" y="53460"/>
                </a:lnTo>
                <a:lnTo>
                  <a:pt x="6440" y="53420"/>
                </a:lnTo>
                <a:lnTo>
                  <a:pt x="6390" y="53390"/>
                </a:lnTo>
                <a:lnTo>
                  <a:pt x="6360" y="53340"/>
                </a:lnTo>
                <a:lnTo>
                  <a:pt x="6410" y="53230"/>
                </a:lnTo>
                <a:lnTo>
                  <a:pt x="6580" y="53020"/>
                </a:lnTo>
                <a:lnTo>
                  <a:pt x="6620" y="52890"/>
                </a:lnTo>
                <a:lnTo>
                  <a:pt x="6700" y="52300"/>
                </a:lnTo>
                <a:lnTo>
                  <a:pt x="6710" y="51690"/>
                </a:lnTo>
                <a:lnTo>
                  <a:pt x="6500" y="50890"/>
                </a:lnTo>
                <a:lnTo>
                  <a:pt x="6220" y="49850"/>
                </a:lnTo>
                <a:lnTo>
                  <a:pt x="5970" y="48990"/>
                </a:lnTo>
                <a:lnTo>
                  <a:pt x="5730" y="48200"/>
                </a:lnTo>
                <a:lnTo>
                  <a:pt x="5510" y="47450"/>
                </a:lnTo>
                <a:lnTo>
                  <a:pt x="5300" y="46720"/>
                </a:lnTo>
                <a:lnTo>
                  <a:pt x="5120" y="46100"/>
                </a:lnTo>
                <a:lnTo>
                  <a:pt x="5030" y="45620"/>
                </a:lnTo>
                <a:lnTo>
                  <a:pt x="5020" y="45030"/>
                </a:lnTo>
                <a:lnTo>
                  <a:pt x="5060" y="44920"/>
                </a:lnTo>
                <a:lnTo>
                  <a:pt x="5360" y="44510"/>
                </a:lnTo>
                <a:lnTo>
                  <a:pt x="5700" y="44040"/>
                </a:lnTo>
                <a:lnTo>
                  <a:pt x="6010" y="43630"/>
                </a:lnTo>
                <a:lnTo>
                  <a:pt x="6250" y="43300"/>
                </a:lnTo>
                <a:lnTo>
                  <a:pt x="6430" y="43140"/>
                </a:lnTo>
                <a:lnTo>
                  <a:pt x="6640" y="43010"/>
                </a:lnTo>
                <a:lnTo>
                  <a:pt x="6710" y="42920"/>
                </a:lnTo>
                <a:lnTo>
                  <a:pt x="6740" y="42770"/>
                </a:lnTo>
                <a:lnTo>
                  <a:pt x="6730" y="42640"/>
                </a:lnTo>
                <a:lnTo>
                  <a:pt x="6710" y="42510"/>
                </a:lnTo>
                <a:lnTo>
                  <a:pt x="6730" y="42400"/>
                </a:lnTo>
                <a:lnTo>
                  <a:pt x="6840" y="42330"/>
                </a:lnTo>
                <a:lnTo>
                  <a:pt x="7140" y="42310"/>
                </a:lnTo>
                <a:lnTo>
                  <a:pt x="7230" y="42280"/>
                </a:lnTo>
                <a:lnTo>
                  <a:pt x="7280" y="4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