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Daykundi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Daykundi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5230" y="45370"/>
                </a:moveTo>
                <a:lnTo>
                  <a:pt x="35230" y="45260"/>
                </a:lnTo>
                <a:lnTo>
                  <a:pt x="35230" y="45210"/>
                </a:lnTo>
                <a:lnTo>
                  <a:pt x="35230" y="45160"/>
                </a:lnTo>
                <a:lnTo>
                  <a:pt x="35230" y="45110"/>
                </a:lnTo>
                <a:lnTo>
                  <a:pt x="35240" y="45040"/>
                </a:lnTo>
                <a:lnTo>
                  <a:pt x="35240" y="44970"/>
                </a:lnTo>
                <a:lnTo>
                  <a:pt x="35250" y="44940"/>
                </a:lnTo>
                <a:lnTo>
                  <a:pt x="35270" y="44850"/>
                </a:lnTo>
                <a:lnTo>
                  <a:pt x="35280" y="44800"/>
                </a:lnTo>
                <a:lnTo>
                  <a:pt x="35280" y="44720"/>
                </a:lnTo>
                <a:lnTo>
                  <a:pt x="35280" y="44680"/>
                </a:lnTo>
                <a:lnTo>
                  <a:pt x="35300" y="44640"/>
                </a:lnTo>
                <a:lnTo>
                  <a:pt x="35310" y="44590"/>
                </a:lnTo>
                <a:lnTo>
                  <a:pt x="35320" y="44530"/>
                </a:lnTo>
                <a:lnTo>
                  <a:pt x="35320" y="44400"/>
                </a:lnTo>
                <a:lnTo>
                  <a:pt x="35290" y="44350"/>
                </a:lnTo>
                <a:lnTo>
                  <a:pt x="35260" y="44300"/>
                </a:lnTo>
                <a:lnTo>
                  <a:pt x="35180" y="44230"/>
                </a:lnTo>
                <a:lnTo>
                  <a:pt x="35110" y="44160"/>
                </a:lnTo>
                <a:lnTo>
                  <a:pt x="35050" y="44080"/>
                </a:lnTo>
                <a:lnTo>
                  <a:pt x="34900" y="43820"/>
                </a:lnTo>
                <a:lnTo>
                  <a:pt x="34880" y="43750"/>
                </a:lnTo>
                <a:lnTo>
                  <a:pt x="34890" y="43710"/>
                </a:lnTo>
                <a:lnTo>
                  <a:pt x="34900" y="43680"/>
                </a:lnTo>
                <a:lnTo>
                  <a:pt x="34920" y="43640"/>
                </a:lnTo>
                <a:lnTo>
                  <a:pt x="34920" y="43600"/>
                </a:lnTo>
                <a:lnTo>
                  <a:pt x="34910" y="43570"/>
                </a:lnTo>
                <a:lnTo>
                  <a:pt x="34880" y="43560"/>
                </a:lnTo>
                <a:lnTo>
                  <a:pt x="34660" y="43530"/>
                </a:lnTo>
                <a:lnTo>
                  <a:pt x="34550" y="43470"/>
                </a:lnTo>
                <a:lnTo>
                  <a:pt x="34420" y="43320"/>
                </a:lnTo>
                <a:lnTo>
                  <a:pt x="34590" y="43190"/>
                </a:lnTo>
                <a:lnTo>
                  <a:pt x="34690" y="43120"/>
                </a:lnTo>
                <a:lnTo>
                  <a:pt x="34830" y="43070"/>
                </a:lnTo>
                <a:lnTo>
                  <a:pt x="35000" y="43030"/>
                </a:lnTo>
                <a:lnTo>
                  <a:pt x="35120" y="42990"/>
                </a:lnTo>
                <a:lnTo>
                  <a:pt x="35370" y="42860"/>
                </a:lnTo>
                <a:lnTo>
                  <a:pt x="35380" y="42750"/>
                </a:lnTo>
                <a:lnTo>
                  <a:pt x="35370" y="42730"/>
                </a:lnTo>
                <a:lnTo>
                  <a:pt x="35370" y="42710"/>
                </a:lnTo>
                <a:lnTo>
                  <a:pt x="35340" y="42690"/>
                </a:lnTo>
                <a:lnTo>
                  <a:pt x="35330" y="42670"/>
                </a:lnTo>
                <a:lnTo>
                  <a:pt x="35330" y="42650"/>
                </a:lnTo>
                <a:lnTo>
                  <a:pt x="35340" y="42610"/>
                </a:lnTo>
                <a:lnTo>
                  <a:pt x="35430" y="42470"/>
                </a:lnTo>
                <a:lnTo>
                  <a:pt x="35450" y="42460"/>
                </a:lnTo>
                <a:lnTo>
                  <a:pt x="35460" y="42450"/>
                </a:lnTo>
                <a:lnTo>
                  <a:pt x="35490" y="42440"/>
                </a:lnTo>
                <a:lnTo>
                  <a:pt x="35570" y="42430"/>
                </a:lnTo>
                <a:lnTo>
                  <a:pt x="35590" y="42430"/>
                </a:lnTo>
                <a:lnTo>
                  <a:pt x="35610" y="42420"/>
                </a:lnTo>
                <a:lnTo>
                  <a:pt x="35630" y="42410"/>
                </a:lnTo>
                <a:lnTo>
                  <a:pt x="35640" y="42390"/>
                </a:lnTo>
                <a:lnTo>
                  <a:pt x="35660" y="42370"/>
                </a:lnTo>
                <a:lnTo>
                  <a:pt x="35680" y="42350"/>
                </a:lnTo>
                <a:lnTo>
                  <a:pt x="35880" y="42180"/>
                </a:lnTo>
                <a:lnTo>
                  <a:pt x="36070" y="41950"/>
                </a:lnTo>
                <a:lnTo>
                  <a:pt x="36280" y="41760"/>
                </a:lnTo>
                <a:lnTo>
                  <a:pt x="36310" y="41740"/>
                </a:lnTo>
                <a:lnTo>
                  <a:pt x="36400" y="41700"/>
                </a:lnTo>
                <a:lnTo>
                  <a:pt x="36500" y="41650"/>
                </a:lnTo>
                <a:lnTo>
                  <a:pt x="36660" y="41520"/>
                </a:lnTo>
                <a:lnTo>
                  <a:pt x="36670" y="41490"/>
                </a:lnTo>
                <a:lnTo>
                  <a:pt x="36680" y="41460"/>
                </a:lnTo>
                <a:lnTo>
                  <a:pt x="36660" y="41370"/>
                </a:lnTo>
                <a:lnTo>
                  <a:pt x="36620" y="41300"/>
                </a:lnTo>
                <a:lnTo>
                  <a:pt x="36530" y="41210"/>
                </a:lnTo>
                <a:lnTo>
                  <a:pt x="36430" y="41120"/>
                </a:lnTo>
                <a:lnTo>
                  <a:pt x="36300" y="41060"/>
                </a:lnTo>
                <a:lnTo>
                  <a:pt x="36240" y="40940"/>
                </a:lnTo>
                <a:lnTo>
                  <a:pt x="36190" y="40520"/>
                </a:lnTo>
                <a:lnTo>
                  <a:pt x="36150" y="40290"/>
                </a:lnTo>
                <a:lnTo>
                  <a:pt x="36110" y="40210"/>
                </a:lnTo>
                <a:lnTo>
                  <a:pt x="36070" y="40170"/>
                </a:lnTo>
                <a:lnTo>
                  <a:pt x="36040" y="40120"/>
                </a:lnTo>
                <a:lnTo>
                  <a:pt x="36030" y="40110"/>
                </a:lnTo>
                <a:lnTo>
                  <a:pt x="36010" y="40100"/>
                </a:lnTo>
                <a:lnTo>
                  <a:pt x="35970" y="40080"/>
                </a:lnTo>
                <a:lnTo>
                  <a:pt x="35930" y="40070"/>
                </a:lnTo>
                <a:lnTo>
                  <a:pt x="35910" y="40060"/>
                </a:lnTo>
                <a:lnTo>
                  <a:pt x="35900" y="40050"/>
                </a:lnTo>
                <a:lnTo>
                  <a:pt x="35870" y="40030"/>
                </a:lnTo>
                <a:lnTo>
                  <a:pt x="35860" y="40010"/>
                </a:lnTo>
                <a:lnTo>
                  <a:pt x="35860" y="39990"/>
                </a:lnTo>
                <a:lnTo>
                  <a:pt x="35850" y="39960"/>
                </a:lnTo>
                <a:lnTo>
                  <a:pt x="35840" y="39930"/>
                </a:lnTo>
                <a:lnTo>
                  <a:pt x="35830" y="39900"/>
                </a:lnTo>
                <a:lnTo>
                  <a:pt x="35810" y="39880"/>
                </a:lnTo>
                <a:lnTo>
                  <a:pt x="35640" y="39780"/>
                </a:lnTo>
                <a:lnTo>
                  <a:pt x="35620" y="39760"/>
                </a:lnTo>
                <a:lnTo>
                  <a:pt x="35610" y="39740"/>
                </a:lnTo>
                <a:lnTo>
                  <a:pt x="35600" y="39710"/>
                </a:lnTo>
                <a:lnTo>
                  <a:pt x="35580" y="39610"/>
                </a:lnTo>
                <a:lnTo>
                  <a:pt x="35580" y="39580"/>
                </a:lnTo>
                <a:lnTo>
                  <a:pt x="35560" y="39550"/>
                </a:lnTo>
                <a:lnTo>
                  <a:pt x="35560" y="39530"/>
                </a:lnTo>
                <a:lnTo>
                  <a:pt x="35550" y="39510"/>
                </a:lnTo>
                <a:lnTo>
                  <a:pt x="35560" y="39480"/>
                </a:lnTo>
                <a:lnTo>
                  <a:pt x="35560" y="39430"/>
                </a:lnTo>
                <a:lnTo>
                  <a:pt x="35580" y="39400"/>
                </a:lnTo>
                <a:lnTo>
                  <a:pt x="35610" y="39370"/>
                </a:lnTo>
                <a:lnTo>
                  <a:pt x="35760" y="39280"/>
                </a:lnTo>
                <a:lnTo>
                  <a:pt x="35800" y="39260"/>
                </a:lnTo>
                <a:lnTo>
                  <a:pt x="35810" y="39250"/>
                </a:lnTo>
                <a:lnTo>
                  <a:pt x="35830" y="39240"/>
                </a:lnTo>
                <a:lnTo>
                  <a:pt x="35860" y="39230"/>
                </a:lnTo>
                <a:lnTo>
                  <a:pt x="35980" y="39220"/>
                </a:lnTo>
                <a:lnTo>
                  <a:pt x="36000" y="39210"/>
                </a:lnTo>
                <a:lnTo>
                  <a:pt x="36020" y="39180"/>
                </a:lnTo>
                <a:lnTo>
                  <a:pt x="36060" y="39110"/>
                </a:lnTo>
                <a:lnTo>
                  <a:pt x="36100" y="38970"/>
                </a:lnTo>
                <a:lnTo>
                  <a:pt x="36190" y="38820"/>
                </a:lnTo>
                <a:lnTo>
                  <a:pt x="36270" y="38780"/>
                </a:lnTo>
                <a:lnTo>
                  <a:pt x="36320" y="38690"/>
                </a:lnTo>
                <a:lnTo>
                  <a:pt x="36350" y="38510"/>
                </a:lnTo>
                <a:lnTo>
                  <a:pt x="36310" y="38290"/>
                </a:lnTo>
                <a:lnTo>
                  <a:pt x="36300" y="38260"/>
                </a:lnTo>
                <a:lnTo>
                  <a:pt x="36270" y="38230"/>
                </a:lnTo>
                <a:lnTo>
                  <a:pt x="36190" y="38220"/>
                </a:lnTo>
                <a:lnTo>
                  <a:pt x="36160" y="38220"/>
                </a:lnTo>
                <a:lnTo>
                  <a:pt x="36140" y="38210"/>
                </a:lnTo>
                <a:lnTo>
                  <a:pt x="36130" y="38190"/>
                </a:lnTo>
                <a:lnTo>
                  <a:pt x="36110" y="38170"/>
                </a:lnTo>
                <a:lnTo>
                  <a:pt x="36080" y="38070"/>
                </a:lnTo>
                <a:lnTo>
                  <a:pt x="36060" y="38030"/>
                </a:lnTo>
                <a:lnTo>
                  <a:pt x="36050" y="38010"/>
                </a:lnTo>
                <a:lnTo>
                  <a:pt x="36030" y="37980"/>
                </a:lnTo>
                <a:lnTo>
                  <a:pt x="36010" y="37970"/>
                </a:lnTo>
                <a:lnTo>
                  <a:pt x="35990" y="37950"/>
                </a:lnTo>
                <a:lnTo>
                  <a:pt x="35980" y="37920"/>
                </a:lnTo>
                <a:lnTo>
                  <a:pt x="36000" y="37720"/>
                </a:lnTo>
                <a:lnTo>
                  <a:pt x="36040" y="37610"/>
                </a:lnTo>
                <a:lnTo>
                  <a:pt x="36070" y="37460"/>
                </a:lnTo>
                <a:lnTo>
                  <a:pt x="36070" y="37380"/>
                </a:lnTo>
                <a:lnTo>
                  <a:pt x="36070" y="37320"/>
                </a:lnTo>
                <a:lnTo>
                  <a:pt x="36080" y="37260"/>
                </a:lnTo>
                <a:lnTo>
                  <a:pt x="36160" y="37110"/>
                </a:lnTo>
                <a:lnTo>
                  <a:pt x="36160" y="37080"/>
                </a:lnTo>
                <a:lnTo>
                  <a:pt x="36150" y="37040"/>
                </a:lnTo>
                <a:lnTo>
                  <a:pt x="36130" y="37020"/>
                </a:lnTo>
                <a:lnTo>
                  <a:pt x="36110" y="37000"/>
                </a:lnTo>
                <a:lnTo>
                  <a:pt x="36100" y="36980"/>
                </a:lnTo>
                <a:lnTo>
                  <a:pt x="36090" y="36940"/>
                </a:lnTo>
                <a:lnTo>
                  <a:pt x="36100" y="36870"/>
                </a:lnTo>
                <a:lnTo>
                  <a:pt x="36130" y="36680"/>
                </a:lnTo>
                <a:lnTo>
                  <a:pt x="36160" y="36570"/>
                </a:lnTo>
                <a:lnTo>
                  <a:pt x="36250" y="36350"/>
                </a:lnTo>
                <a:lnTo>
                  <a:pt x="36260" y="36290"/>
                </a:lnTo>
                <a:lnTo>
                  <a:pt x="36260" y="36220"/>
                </a:lnTo>
                <a:lnTo>
                  <a:pt x="36260" y="36110"/>
                </a:lnTo>
                <a:lnTo>
                  <a:pt x="36330" y="35860"/>
                </a:lnTo>
                <a:lnTo>
                  <a:pt x="36390" y="35830"/>
                </a:lnTo>
                <a:lnTo>
                  <a:pt x="36980" y="35810"/>
                </a:lnTo>
                <a:lnTo>
                  <a:pt x="37220" y="35820"/>
                </a:lnTo>
                <a:lnTo>
                  <a:pt x="37690" y="35910"/>
                </a:lnTo>
                <a:lnTo>
                  <a:pt x="38530" y="35970"/>
                </a:lnTo>
                <a:lnTo>
                  <a:pt x="38930" y="36050"/>
                </a:lnTo>
                <a:lnTo>
                  <a:pt x="39000" y="36040"/>
                </a:lnTo>
                <a:lnTo>
                  <a:pt x="39080" y="36020"/>
                </a:lnTo>
                <a:lnTo>
                  <a:pt x="39190" y="35970"/>
                </a:lnTo>
                <a:lnTo>
                  <a:pt x="39260" y="35920"/>
                </a:lnTo>
                <a:lnTo>
                  <a:pt x="39310" y="35880"/>
                </a:lnTo>
                <a:lnTo>
                  <a:pt x="39400" y="35770"/>
                </a:lnTo>
                <a:lnTo>
                  <a:pt x="39410" y="35760"/>
                </a:lnTo>
                <a:lnTo>
                  <a:pt x="39460" y="35750"/>
                </a:lnTo>
                <a:lnTo>
                  <a:pt x="39690" y="35760"/>
                </a:lnTo>
                <a:lnTo>
                  <a:pt x="39820" y="35780"/>
                </a:lnTo>
                <a:lnTo>
                  <a:pt x="39860" y="35780"/>
                </a:lnTo>
                <a:lnTo>
                  <a:pt x="40090" y="35740"/>
                </a:lnTo>
                <a:lnTo>
                  <a:pt x="40260" y="35760"/>
                </a:lnTo>
                <a:lnTo>
                  <a:pt x="40330" y="35760"/>
                </a:lnTo>
                <a:lnTo>
                  <a:pt x="40390" y="35720"/>
                </a:lnTo>
                <a:lnTo>
                  <a:pt x="40440" y="35690"/>
                </a:lnTo>
                <a:lnTo>
                  <a:pt x="40570" y="35540"/>
                </a:lnTo>
                <a:lnTo>
                  <a:pt x="40590" y="35500"/>
                </a:lnTo>
                <a:lnTo>
                  <a:pt x="40630" y="35410"/>
                </a:lnTo>
                <a:lnTo>
                  <a:pt x="40680" y="35390"/>
                </a:lnTo>
                <a:lnTo>
                  <a:pt x="40760" y="35390"/>
                </a:lnTo>
                <a:lnTo>
                  <a:pt x="41100" y="35450"/>
                </a:lnTo>
                <a:lnTo>
                  <a:pt x="41170" y="35470"/>
                </a:lnTo>
                <a:lnTo>
                  <a:pt x="41220" y="35500"/>
                </a:lnTo>
                <a:lnTo>
                  <a:pt x="41240" y="35520"/>
                </a:lnTo>
                <a:lnTo>
                  <a:pt x="41330" y="35600"/>
                </a:lnTo>
                <a:lnTo>
                  <a:pt x="41360" y="35610"/>
                </a:lnTo>
                <a:lnTo>
                  <a:pt x="41400" y="35620"/>
                </a:lnTo>
                <a:lnTo>
                  <a:pt x="41430" y="35610"/>
                </a:lnTo>
                <a:lnTo>
                  <a:pt x="41490" y="35590"/>
                </a:lnTo>
                <a:lnTo>
                  <a:pt x="42280" y="35470"/>
                </a:lnTo>
                <a:lnTo>
                  <a:pt x="42420" y="35520"/>
                </a:lnTo>
                <a:lnTo>
                  <a:pt x="42300" y="35680"/>
                </a:lnTo>
                <a:lnTo>
                  <a:pt x="42300" y="35710"/>
                </a:lnTo>
                <a:lnTo>
                  <a:pt x="42300" y="35740"/>
                </a:lnTo>
                <a:lnTo>
                  <a:pt x="42360" y="35820"/>
                </a:lnTo>
                <a:lnTo>
                  <a:pt x="42400" y="35910"/>
                </a:lnTo>
                <a:lnTo>
                  <a:pt x="42630" y="35920"/>
                </a:lnTo>
                <a:lnTo>
                  <a:pt x="42830" y="35990"/>
                </a:lnTo>
                <a:lnTo>
                  <a:pt x="42910" y="36030"/>
                </a:lnTo>
                <a:lnTo>
                  <a:pt x="42960" y="36060"/>
                </a:lnTo>
                <a:lnTo>
                  <a:pt x="42990" y="36110"/>
                </a:lnTo>
                <a:lnTo>
                  <a:pt x="43010" y="36150"/>
                </a:lnTo>
                <a:lnTo>
                  <a:pt x="43010" y="36200"/>
                </a:lnTo>
                <a:lnTo>
                  <a:pt x="43000" y="36230"/>
                </a:lnTo>
                <a:lnTo>
                  <a:pt x="42980" y="36250"/>
                </a:lnTo>
                <a:lnTo>
                  <a:pt x="42950" y="36260"/>
                </a:lnTo>
                <a:lnTo>
                  <a:pt x="42880" y="36290"/>
                </a:lnTo>
                <a:lnTo>
                  <a:pt x="42850" y="36310"/>
                </a:lnTo>
                <a:lnTo>
                  <a:pt x="42770" y="36380"/>
                </a:lnTo>
                <a:lnTo>
                  <a:pt x="42730" y="36420"/>
                </a:lnTo>
                <a:lnTo>
                  <a:pt x="42700" y="36460"/>
                </a:lnTo>
                <a:lnTo>
                  <a:pt x="42690" y="36500"/>
                </a:lnTo>
                <a:lnTo>
                  <a:pt x="42720" y="36780"/>
                </a:lnTo>
                <a:lnTo>
                  <a:pt x="42820" y="37030"/>
                </a:lnTo>
                <a:lnTo>
                  <a:pt x="42810" y="37080"/>
                </a:lnTo>
                <a:lnTo>
                  <a:pt x="42800" y="37160"/>
                </a:lnTo>
                <a:lnTo>
                  <a:pt x="42640" y="37490"/>
                </a:lnTo>
                <a:lnTo>
                  <a:pt x="42600" y="37620"/>
                </a:lnTo>
                <a:lnTo>
                  <a:pt x="42580" y="37850"/>
                </a:lnTo>
                <a:lnTo>
                  <a:pt x="42580" y="37950"/>
                </a:lnTo>
                <a:lnTo>
                  <a:pt x="42600" y="38030"/>
                </a:lnTo>
                <a:lnTo>
                  <a:pt x="42630" y="38060"/>
                </a:lnTo>
                <a:lnTo>
                  <a:pt x="42690" y="38140"/>
                </a:lnTo>
                <a:lnTo>
                  <a:pt x="43050" y="38490"/>
                </a:lnTo>
                <a:lnTo>
                  <a:pt x="43410" y="38690"/>
                </a:lnTo>
                <a:lnTo>
                  <a:pt x="43550" y="38710"/>
                </a:lnTo>
                <a:lnTo>
                  <a:pt x="43720" y="38630"/>
                </a:lnTo>
                <a:lnTo>
                  <a:pt x="43790" y="38610"/>
                </a:lnTo>
                <a:lnTo>
                  <a:pt x="43820" y="38600"/>
                </a:lnTo>
                <a:lnTo>
                  <a:pt x="43850" y="38570"/>
                </a:lnTo>
                <a:lnTo>
                  <a:pt x="43910" y="38530"/>
                </a:lnTo>
                <a:lnTo>
                  <a:pt x="43990" y="38500"/>
                </a:lnTo>
                <a:lnTo>
                  <a:pt x="44180" y="38460"/>
                </a:lnTo>
                <a:lnTo>
                  <a:pt x="44290" y="38460"/>
                </a:lnTo>
                <a:lnTo>
                  <a:pt x="45410" y="38690"/>
                </a:lnTo>
                <a:lnTo>
                  <a:pt x="45460" y="38710"/>
                </a:lnTo>
                <a:lnTo>
                  <a:pt x="45490" y="38740"/>
                </a:lnTo>
                <a:lnTo>
                  <a:pt x="45510" y="38770"/>
                </a:lnTo>
                <a:lnTo>
                  <a:pt x="45530" y="38800"/>
                </a:lnTo>
                <a:lnTo>
                  <a:pt x="45540" y="38830"/>
                </a:lnTo>
                <a:lnTo>
                  <a:pt x="45550" y="38840"/>
                </a:lnTo>
                <a:lnTo>
                  <a:pt x="45580" y="38860"/>
                </a:lnTo>
                <a:lnTo>
                  <a:pt x="45820" y="38960"/>
                </a:lnTo>
                <a:lnTo>
                  <a:pt x="45870" y="38960"/>
                </a:lnTo>
                <a:lnTo>
                  <a:pt x="45910" y="38960"/>
                </a:lnTo>
                <a:lnTo>
                  <a:pt x="46260" y="38740"/>
                </a:lnTo>
                <a:lnTo>
                  <a:pt x="46330" y="38710"/>
                </a:lnTo>
                <a:lnTo>
                  <a:pt x="46430" y="38680"/>
                </a:lnTo>
                <a:lnTo>
                  <a:pt x="46490" y="38680"/>
                </a:lnTo>
                <a:lnTo>
                  <a:pt x="46530" y="38680"/>
                </a:lnTo>
                <a:lnTo>
                  <a:pt x="46540" y="38690"/>
                </a:lnTo>
                <a:lnTo>
                  <a:pt x="46560" y="38710"/>
                </a:lnTo>
                <a:lnTo>
                  <a:pt x="46660" y="38820"/>
                </a:lnTo>
                <a:lnTo>
                  <a:pt x="46680" y="38830"/>
                </a:lnTo>
                <a:lnTo>
                  <a:pt x="46690" y="38810"/>
                </a:lnTo>
                <a:lnTo>
                  <a:pt x="46710" y="38800"/>
                </a:lnTo>
                <a:lnTo>
                  <a:pt x="46760" y="38760"/>
                </a:lnTo>
                <a:lnTo>
                  <a:pt x="46780" y="38730"/>
                </a:lnTo>
                <a:lnTo>
                  <a:pt x="46830" y="38640"/>
                </a:lnTo>
                <a:lnTo>
                  <a:pt x="46850" y="38610"/>
                </a:lnTo>
                <a:lnTo>
                  <a:pt x="46870" y="38580"/>
                </a:lnTo>
                <a:lnTo>
                  <a:pt x="46910" y="38550"/>
                </a:lnTo>
                <a:lnTo>
                  <a:pt x="47120" y="38490"/>
                </a:lnTo>
                <a:lnTo>
                  <a:pt x="47640" y="38410"/>
                </a:lnTo>
                <a:lnTo>
                  <a:pt x="47700" y="38370"/>
                </a:lnTo>
                <a:lnTo>
                  <a:pt x="47760" y="38330"/>
                </a:lnTo>
                <a:lnTo>
                  <a:pt x="47850" y="38210"/>
                </a:lnTo>
                <a:lnTo>
                  <a:pt x="47960" y="38310"/>
                </a:lnTo>
                <a:lnTo>
                  <a:pt x="47980" y="38360"/>
                </a:lnTo>
                <a:lnTo>
                  <a:pt x="47980" y="38400"/>
                </a:lnTo>
                <a:lnTo>
                  <a:pt x="47940" y="38480"/>
                </a:lnTo>
                <a:lnTo>
                  <a:pt x="47870" y="38680"/>
                </a:lnTo>
                <a:lnTo>
                  <a:pt x="47860" y="38720"/>
                </a:lnTo>
                <a:lnTo>
                  <a:pt x="47840" y="38740"/>
                </a:lnTo>
                <a:lnTo>
                  <a:pt x="47770" y="38800"/>
                </a:lnTo>
                <a:lnTo>
                  <a:pt x="47730" y="38860"/>
                </a:lnTo>
                <a:lnTo>
                  <a:pt x="47730" y="38890"/>
                </a:lnTo>
                <a:lnTo>
                  <a:pt x="47740" y="38920"/>
                </a:lnTo>
                <a:lnTo>
                  <a:pt x="47810" y="38970"/>
                </a:lnTo>
                <a:lnTo>
                  <a:pt x="47900" y="39020"/>
                </a:lnTo>
                <a:lnTo>
                  <a:pt x="47910" y="39020"/>
                </a:lnTo>
                <a:lnTo>
                  <a:pt x="47950" y="39070"/>
                </a:lnTo>
                <a:lnTo>
                  <a:pt x="47990" y="39190"/>
                </a:lnTo>
                <a:lnTo>
                  <a:pt x="48080" y="39460"/>
                </a:lnTo>
                <a:lnTo>
                  <a:pt x="48070" y="39520"/>
                </a:lnTo>
                <a:lnTo>
                  <a:pt x="48050" y="39560"/>
                </a:lnTo>
                <a:lnTo>
                  <a:pt x="47920" y="39630"/>
                </a:lnTo>
                <a:lnTo>
                  <a:pt x="47870" y="39660"/>
                </a:lnTo>
                <a:lnTo>
                  <a:pt x="47830" y="39710"/>
                </a:lnTo>
                <a:lnTo>
                  <a:pt x="47610" y="40020"/>
                </a:lnTo>
                <a:lnTo>
                  <a:pt x="47480" y="40140"/>
                </a:lnTo>
                <a:lnTo>
                  <a:pt x="47080" y="40490"/>
                </a:lnTo>
                <a:lnTo>
                  <a:pt x="47020" y="40560"/>
                </a:lnTo>
                <a:lnTo>
                  <a:pt x="46950" y="40670"/>
                </a:lnTo>
                <a:lnTo>
                  <a:pt x="46900" y="40760"/>
                </a:lnTo>
                <a:lnTo>
                  <a:pt x="46810" y="40890"/>
                </a:lnTo>
                <a:lnTo>
                  <a:pt x="46670" y="40990"/>
                </a:lnTo>
                <a:lnTo>
                  <a:pt x="46540" y="41060"/>
                </a:lnTo>
                <a:lnTo>
                  <a:pt x="45940" y="41240"/>
                </a:lnTo>
                <a:lnTo>
                  <a:pt x="45910" y="41240"/>
                </a:lnTo>
                <a:lnTo>
                  <a:pt x="45750" y="41230"/>
                </a:lnTo>
                <a:lnTo>
                  <a:pt x="45400" y="41310"/>
                </a:lnTo>
                <a:lnTo>
                  <a:pt x="44840" y="41540"/>
                </a:lnTo>
                <a:lnTo>
                  <a:pt x="44770" y="41580"/>
                </a:lnTo>
                <a:lnTo>
                  <a:pt x="44740" y="41610"/>
                </a:lnTo>
                <a:lnTo>
                  <a:pt x="44680" y="41680"/>
                </a:lnTo>
                <a:lnTo>
                  <a:pt x="44590" y="41900"/>
                </a:lnTo>
                <a:lnTo>
                  <a:pt x="44580" y="41950"/>
                </a:lnTo>
                <a:lnTo>
                  <a:pt x="44580" y="42090"/>
                </a:lnTo>
                <a:lnTo>
                  <a:pt x="44770" y="42640"/>
                </a:lnTo>
                <a:lnTo>
                  <a:pt x="44780" y="42840"/>
                </a:lnTo>
                <a:lnTo>
                  <a:pt x="44750" y="42910"/>
                </a:lnTo>
                <a:lnTo>
                  <a:pt x="44740" y="42970"/>
                </a:lnTo>
                <a:lnTo>
                  <a:pt x="44720" y="43060"/>
                </a:lnTo>
                <a:lnTo>
                  <a:pt x="44710" y="43370"/>
                </a:lnTo>
                <a:lnTo>
                  <a:pt x="44700" y="43410"/>
                </a:lnTo>
                <a:lnTo>
                  <a:pt x="44690" y="43450"/>
                </a:lnTo>
                <a:lnTo>
                  <a:pt x="44670" y="43480"/>
                </a:lnTo>
                <a:lnTo>
                  <a:pt x="44630" y="43590"/>
                </a:lnTo>
                <a:lnTo>
                  <a:pt x="44580" y="43940"/>
                </a:lnTo>
                <a:lnTo>
                  <a:pt x="44370" y="44010"/>
                </a:lnTo>
                <a:lnTo>
                  <a:pt x="44290" y="44020"/>
                </a:lnTo>
                <a:lnTo>
                  <a:pt x="44190" y="44020"/>
                </a:lnTo>
                <a:lnTo>
                  <a:pt x="44140" y="43990"/>
                </a:lnTo>
                <a:lnTo>
                  <a:pt x="44120" y="43960"/>
                </a:lnTo>
                <a:lnTo>
                  <a:pt x="44080" y="43840"/>
                </a:lnTo>
                <a:lnTo>
                  <a:pt x="44060" y="43690"/>
                </a:lnTo>
                <a:lnTo>
                  <a:pt x="44040" y="43660"/>
                </a:lnTo>
                <a:lnTo>
                  <a:pt x="44020" y="43660"/>
                </a:lnTo>
                <a:lnTo>
                  <a:pt x="43980" y="43680"/>
                </a:lnTo>
                <a:lnTo>
                  <a:pt x="43850" y="43830"/>
                </a:lnTo>
                <a:lnTo>
                  <a:pt x="43780" y="43900"/>
                </a:lnTo>
                <a:lnTo>
                  <a:pt x="43710" y="43940"/>
                </a:lnTo>
                <a:lnTo>
                  <a:pt x="43610" y="43970"/>
                </a:lnTo>
                <a:lnTo>
                  <a:pt x="43470" y="43970"/>
                </a:lnTo>
                <a:lnTo>
                  <a:pt x="43310" y="44030"/>
                </a:lnTo>
                <a:lnTo>
                  <a:pt x="42860" y="44280"/>
                </a:lnTo>
                <a:lnTo>
                  <a:pt x="42680" y="44230"/>
                </a:lnTo>
                <a:lnTo>
                  <a:pt x="42600" y="44140"/>
                </a:lnTo>
                <a:lnTo>
                  <a:pt x="42540" y="44040"/>
                </a:lnTo>
                <a:lnTo>
                  <a:pt x="42510" y="43980"/>
                </a:lnTo>
                <a:lnTo>
                  <a:pt x="42500" y="43940"/>
                </a:lnTo>
                <a:lnTo>
                  <a:pt x="42500" y="43900"/>
                </a:lnTo>
                <a:lnTo>
                  <a:pt x="42490" y="43860"/>
                </a:lnTo>
                <a:lnTo>
                  <a:pt x="42470" y="43820"/>
                </a:lnTo>
                <a:lnTo>
                  <a:pt x="42390" y="43690"/>
                </a:lnTo>
                <a:lnTo>
                  <a:pt x="42370" y="43670"/>
                </a:lnTo>
                <a:lnTo>
                  <a:pt x="42340" y="43660"/>
                </a:lnTo>
                <a:lnTo>
                  <a:pt x="42300" y="43650"/>
                </a:lnTo>
                <a:lnTo>
                  <a:pt x="42250" y="43650"/>
                </a:lnTo>
                <a:lnTo>
                  <a:pt x="42160" y="43680"/>
                </a:lnTo>
                <a:lnTo>
                  <a:pt x="41860" y="43800"/>
                </a:lnTo>
                <a:lnTo>
                  <a:pt x="41760" y="43820"/>
                </a:lnTo>
                <a:lnTo>
                  <a:pt x="41690" y="43830"/>
                </a:lnTo>
                <a:lnTo>
                  <a:pt x="41630" y="43810"/>
                </a:lnTo>
                <a:lnTo>
                  <a:pt x="41490" y="43730"/>
                </a:lnTo>
                <a:lnTo>
                  <a:pt x="41470" y="43720"/>
                </a:lnTo>
                <a:lnTo>
                  <a:pt x="41410" y="43730"/>
                </a:lnTo>
                <a:lnTo>
                  <a:pt x="41330" y="43750"/>
                </a:lnTo>
                <a:lnTo>
                  <a:pt x="41210" y="43820"/>
                </a:lnTo>
                <a:lnTo>
                  <a:pt x="40440" y="44390"/>
                </a:lnTo>
                <a:lnTo>
                  <a:pt x="40260" y="44480"/>
                </a:lnTo>
                <a:lnTo>
                  <a:pt x="40130" y="44520"/>
                </a:lnTo>
                <a:lnTo>
                  <a:pt x="39960" y="44620"/>
                </a:lnTo>
                <a:lnTo>
                  <a:pt x="39910" y="44660"/>
                </a:lnTo>
                <a:lnTo>
                  <a:pt x="39870" y="44720"/>
                </a:lnTo>
                <a:lnTo>
                  <a:pt x="39830" y="44830"/>
                </a:lnTo>
                <a:lnTo>
                  <a:pt x="39750" y="45180"/>
                </a:lnTo>
                <a:lnTo>
                  <a:pt x="39740" y="45250"/>
                </a:lnTo>
                <a:lnTo>
                  <a:pt x="39740" y="45310"/>
                </a:lnTo>
                <a:lnTo>
                  <a:pt x="39750" y="45370"/>
                </a:lnTo>
                <a:lnTo>
                  <a:pt x="39750" y="45420"/>
                </a:lnTo>
                <a:lnTo>
                  <a:pt x="39740" y="45470"/>
                </a:lnTo>
                <a:lnTo>
                  <a:pt x="39720" y="45530"/>
                </a:lnTo>
                <a:lnTo>
                  <a:pt x="39690" y="45570"/>
                </a:lnTo>
                <a:lnTo>
                  <a:pt x="39660" y="45600"/>
                </a:lnTo>
                <a:lnTo>
                  <a:pt x="39560" y="45610"/>
                </a:lnTo>
                <a:lnTo>
                  <a:pt x="39370" y="45560"/>
                </a:lnTo>
                <a:lnTo>
                  <a:pt x="38580" y="45380"/>
                </a:lnTo>
                <a:lnTo>
                  <a:pt x="38420" y="45290"/>
                </a:lnTo>
                <a:lnTo>
                  <a:pt x="38180" y="45040"/>
                </a:lnTo>
                <a:lnTo>
                  <a:pt x="38120" y="44990"/>
                </a:lnTo>
                <a:lnTo>
                  <a:pt x="38080" y="44990"/>
                </a:lnTo>
                <a:lnTo>
                  <a:pt x="38020" y="45000"/>
                </a:lnTo>
                <a:lnTo>
                  <a:pt x="37960" y="45060"/>
                </a:lnTo>
                <a:lnTo>
                  <a:pt x="37890" y="45190"/>
                </a:lnTo>
                <a:lnTo>
                  <a:pt x="37860" y="45220"/>
                </a:lnTo>
                <a:lnTo>
                  <a:pt x="37820" y="45240"/>
                </a:lnTo>
                <a:lnTo>
                  <a:pt x="37780" y="45240"/>
                </a:lnTo>
                <a:lnTo>
                  <a:pt x="37560" y="45190"/>
                </a:lnTo>
                <a:lnTo>
                  <a:pt x="37510" y="45190"/>
                </a:lnTo>
                <a:lnTo>
                  <a:pt x="37440" y="45190"/>
                </a:lnTo>
                <a:lnTo>
                  <a:pt x="37370" y="45210"/>
                </a:lnTo>
                <a:lnTo>
                  <a:pt x="37240" y="45260"/>
                </a:lnTo>
                <a:lnTo>
                  <a:pt x="37200" y="45270"/>
                </a:lnTo>
                <a:lnTo>
                  <a:pt x="37150" y="45260"/>
                </a:lnTo>
                <a:lnTo>
                  <a:pt x="36780" y="45010"/>
                </a:lnTo>
                <a:lnTo>
                  <a:pt x="36720" y="44990"/>
                </a:lnTo>
                <a:lnTo>
                  <a:pt x="36660" y="44970"/>
                </a:lnTo>
                <a:lnTo>
                  <a:pt x="36590" y="44950"/>
                </a:lnTo>
                <a:lnTo>
                  <a:pt x="36080" y="44930"/>
                </a:lnTo>
                <a:lnTo>
                  <a:pt x="36020" y="44940"/>
                </a:lnTo>
                <a:lnTo>
                  <a:pt x="36010" y="44980"/>
                </a:lnTo>
                <a:lnTo>
                  <a:pt x="36020" y="45010"/>
                </a:lnTo>
                <a:lnTo>
                  <a:pt x="36080" y="45170"/>
                </a:lnTo>
                <a:lnTo>
                  <a:pt x="36140" y="45390"/>
                </a:lnTo>
                <a:lnTo>
                  <a:pt x="36150" y="45460"/>
                </a:lnTo>
                <a:lnTo>
                  <a:pt x="36130" y="45480"/>
                </a:lnTo>
                <a:lnTo>
                  <a:pt x="36100" y="45480"/>
                </a:lnTo>
                <a:lnTo>
                  <a:pt x="36010" y="45420"/>
                </a:lnTo>
                <a:lnTo>
                  <a:pt x="35940" y="45390"/>
                </a:lnTo>
                <a:lnTo>
                  <a:pt x="35870" y="45370"/>
                </a:lnTo>
                <a:lnTo>
                  <a:pt x="35790" y="45390"/>
                </a:lnTo>
                <a:lnTo>
                  <a:pt x="35750" y="45430"/>
                </a:lnTo>
                <a:lnTo>
                  <a:pt x="35730" y="45470"/>
                </a:lnTo>
                <a:lnTo>
                  <a:pt x="35720" y="45520"/>
                </a:lnTo>
                <a:lnTo>
                  <a:pt x="35700" y="45550"/>
                </a:lnTo>
                <a:lnTo>
                  <a:pt x="35670" y="45560"/>
                </a:lnTo>
                <a:lnTo>
                  <a:pt x="35610" y="45530"/>
                </a:lnTo>
                <a:lnTo>
                  <a:pt x="35430" y="45410"/>
                </a:lnTo>
                <a:lnTo>
                  <a:pt x="35230" y="45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