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Bamyan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Bamy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8380" y="37440"/>
                </a:moveTo>
                <a:lnTo>
                  <a:pt x="48120" y="37630"/>
                </a:lnTo>
                <a:lnTo>
                  <a:pt x="48040" y="37730"/>
                </a:lnTo>
                <a:lnTo>
                  <a:pt x="47990" y="37850"/>
                </a:lnTo>
                <a:lnTo>
                  <a:pt x="47960" y="37900"/>
                </a:lnTo>
                <a:lnTo>
                  <a:pt x="47850" y="38210"/>
                </a:lnTo>
                <a:lnTo>
                  <a:pt x="47760" y="38330"/>
                </a:lnTo>
                <a:lnTo>
                  <a:pt x="47700" y="38370"/>
                </a:lnTo>
                <a:lnTo>
                  <a:pt x="47640" y="38410"/>
                </a:lnTo>
                <a:lnTo>
                  <a:pt x="47120" y="38490"/>
                </a:lnTo>
                <a:lnTo>
                  <a:pt x="46910" y="38550"/>
                </a:lnTo>
                <a:lnTo>
                  <a:pt x="46870" y="38580"/>
                </a:lnTo>
                <a:lnTo>
                  <a:pt x="46850" y="38610"/>
                </a:lnTo>
                <a:lnTo>
                  <a:pt x="46830" y="38640"/>
                </a:lnTo>
                <a:lnTo>
                  <a:pt x="46780" y="38730"/>
                </a:lnTo>
                <a:lnTo>
                  <a:pt x="46760" y="38760"/>
                </a:lnTo>
                <a:lnTo>
                  <a:pt x="46710" y="38800"/>
                </a:lnTo>
                <a:lnTo>
                  <a:pt x="46690" y="38810"/>
                </a:lnTo>
                <a:lnTo>
                  <a:pt x="46680" y="38830"/>
                </a:lnTo>
                <a:lnTo>
                  <a:pt x="46660" y="38820"/>
                </a:lnTo>
                <a:lnTo>
                  <a:pt x="46560" y="38710"/>
                </a:lnTo>
                <a:lnTo>
                  <a:pt x="46540" y="38690"/>
                </a:lnTo>
                <a:lnTo>
                  <a:pt x="46530" y="38680"/>
                </a:lnTo>
                <a:lnTo>
                  <a:pt x="46490" y="38680"/>
                </a:lnTo>
                <a:lnTo>
                  <a:pt x="46430" y="38680"/>
                </a:lnTo>
                <a:lnTo>
                  <a:pt x="46330" y="38710"/>
                </a:lnTo>
                <a:lnTo>
                  <a:pt x="46260" y="38740"/>
                </a:lnTo>
                <a:lnTo>
                  <a:pt x="45910" y="38960"/>
                </a:lnTo>
                <a:lnTo>
                  <a:pt x="45870" y="38960"/>
                </a:lnTo>
                <a:lnTo>
                  <a:pt x="45820" y="38960"/>
                </a:lnTo>
                <a:lnTo>
                  <a:pt x="45580" y="38860"/>
                </a:lnTo>
                <a:lnTo>
                  <a:pt x="45550" y="38840"/>
                </a:lnTo>
                <a:lnTo>
                  <a:pt x="45540" y="38830"/>
                </a:lnTo>
                <a:lnTo>
                  <a:pt x="45530" y="38800"/>
                </a:lnTo>
                <a:lnTo>
                  <a:pt x="45510" y="38770"/>
                </a:lnTo>
                <a:lnTo>
                  <a:pt x="45490" y="38740"/>
                </a:lnTo>
                <a:lnTo>
                  <a:pt x="45460" y="38710"/>
                </a:lnTo>
                <a:lnTo>
                  <a:pt x="45410" y="38690"/>
                </a:lnTo>
                <a:lnTo>
                  <a:pt x="44290" y="38460"/>
                </a:lnTo>
                <a:lnTo>
                  <a:pt x="44180" y="38460"/>
                </a:lnTo>
                <a:lnTo>
                  <a:pt x="43990" y="38500"/>
                </a:lnTo>
                <a:lnTo>
                  <a:pt x="43910" y="38530"/>
                </a:lnTo>
                <a:lnTo>
                  <a:pt x="43850" y="38570"/>
                </a:lnTo>
                <a:lnTo>
                  <a:pt x="43820" y="38600"/>
                </a:lnTo>
                <a:lnTo>
                  <a:pt x="43790" y="38610"/>
                </a:lnTo>
                <a:lnTo>
                  <a:pt x="43720" y="38630"/>
                </a:lnTo>
                <a:lnTo>
                  <a:pt x="43550" y="38710"/>
                </a:lnTo>
                <a:lnTo>
                  <a:pt x="43410" y="38690"/>
                </a:lnTo>
                <a:lnTo>
                  <a:pt x="43050" y="38490"/>
                </a:lnTo>
                <a:lnTo>
                  <a:pt x="42690" y="38140"/>
                </a:lnTo>
                <a:lnTo>
                  <a:pt x="42630" y="38060"/>
                </a:lnTo>
                <a:lnTo>
                  <a:pt x="42600" y="38030"/>
                </a:lnTo>
                <a:lnTo>
                  <a:pt x="42580" y="37950"/>
                </a:lnTo>
                <a:lnTo>
                  <a:pt x="42580" y="37850"/>
                </a:lnTo>
                <a:lnTo>
                  <a:pt x="42600" y="37620"/>
                </a:lnTo>
                <a:lnTo>
                  <a:pt x="42640" y="37490"/>
                </a:lnTo>
                <a:lnTo>
                  <a:pt x="42800" y="37160"/>
                </a:lnTo>
                <a:lnTo>
                  <a:pt x="42810" y="37080"/>
                </a:lnTo>
                <a:lnTo>
                  <a:pt x="42820" y="37030"/>
                </a:lnTo>
                <a:lnTo>
                  <a:pt x="42720" y="36780"/>
                </a:lnTo>
                <a:lnTo>
                  <a:pt x="42690" y="36500"/>
                </a:lnTo>
                <a:lnTo>
                  <a:pt x="42700" y="36460"/>
                </a:lnTo>
                <a:lnTo>
                  <a:pt x="42730" y="36420"/>
                </a:lnTo>
                <a:lnTo>
                  <a:pt x="42770" y="36380"/>
                </a:lnTo>
                <a:lnTo>
                  <a:pt x="42850" y="36310"/>
                </a:lnTo>
                <a:lnTo>
                  <a:pt x="42880" y="36290"/>
                </a:lnTo>
                <a:lnTo>
                  <a:pt x="42950" y="36260"/>
                </a:lnTo>
                <a:lnTo>
                  <a:pt x="42980" y="36250"/>
                </a:lnTo>
                <a:lnTo>
                  <a:pt x="43000" y="36230"/>
                </a:lnTo>
                <a:lnTo>
                  <a:pt x="43010" y="36200"/>
                </a:lnTo>
                <a:lnTo>
                  <a:pt x="43010" y="36150"/>
                </a:lnTo>
                <a:lnTo>
                  <a:pt x="42990" y="36110"/>
                </a:lnTo>
                <a:lnTo>
                  <a:pt x="42960" y="36060"/>
                </a:lnTo>
                <a:lnTo>
                  <a:pt x="42910" y="36030"/>
                </a:lnTo>
                <a:lnTo>
                  <a:pt x="42830" y="35990"/>
                </a:lnTo>
                <a:lnTo>
                  <a:pt x="42630" y="35920"/>
                </a:lnTo>
                <a:lnTo>
                  <a:pt x="42400" y="35910"/>
                </a:lnTo>
                <a:lnTo>
                  <a:pt x="42360" y="35820"/>
                </a:lnTo>
                <a:lnTo>
                  <a:pt x="42300" y="35740"/>
                </a:lnTo>
                <a:lnTo>
                  <a:pt x="42300" y="35710"/>
                </a:lnTo>
                <a:lnTo>
                  <a:pt x="42300" y="35680"/>
                </a:lnTo>
                <a:lnTo>
                  <a:pt x="42420" y="35520"/>
                </a:lnTo>
                <a:lnTo>
                  <a:pt x="42810" y="35250"/>
                </a:lnTo>
                <a:lnTo>
                  <a:pt x="42870" y="35220"/>
                </a:lnTo>
                <a:lnTo>
                  <a:pt x="43210" y="35120"/>
                </a:lnTo>
                <a:lnTo>
                  <a:pt x="43240" y="35120"/>
                </a:lnTo>
                <a:lnTo>
                  <a:pt x="43270" y="35120"/>
                </a:lnTo>
                <a:lnTo>
                  <a:pt x="43470" y="35180"/>
                </a:lnTo>
                <a:lnTo>
                  <a:pt x="43520" y="35160"/>
                </a:lnTo>
                <a:lnTo>
                  <a:pt x="43600" y="35100"/>
                </a:lnTo>
                <a:lnTo>
                  <a:pt x="43990" y="34770"/>
                </a:lnTo>
                <a:lnTo>
                  <a:pt x="44000" y="34680"/>
                </a:lnTo>
                <a:lnTo>
                  <a:pt x="43890" y="34580"/>
                </a:lnTo>
                <a:lnTo>
                  <a:pt x="43860" y="34550"/>
                </a:lnTo>
                <a:lnTo>
                  <a:pt x="43830" y="34460"/>
                </a:lnTo>
                <a:lnTo>
                  <a:pt x="43820" y="34420"/>
                </a:lnTo>
                <a:lnTo>
                  <a:pt x="43840" y="34340"/>
                </a:lnTo>
                <a:lnTo>
                  <a:pt x="43860" y="34240"/>
                </a:lnTo>
                <a:lnTo>
                  <a:pt x="43870" y="34220"/>
                </a:lnTo>
                <a:lnTo>
                  <a:pt x="43880" y="34200"/>
                </a:lnTo>
                <a:lnTo>
                  <a:pt x="44070" y="34030"/>
                </a:lnTo>
                <a:lnTo>
                  <a:pt x="44170" y="33900"/>
                </a:lnTo>
                <a:lnTo>
                  <a:pt x="44210" y="33850"/>
                </a:lnTo>
                <a:lnTo>
                  <a:pt x="44230" y="33790"/>
                </a:lnTo>
                <a:lnTo>
                  <a:pt x="44230" y="33740"/>
                </a:lnTo>
                <a:lnTo>
                  <a:pt x="44220" y="33690"/>
                </a:lnTo>
                <a:lnTo>
                  <a:pt x="44200" y="33620"/>
                </a:lnTo>
                <a:lnTo>
                  <a:pt x="44170" y="33560"/>
                </a:lnTo>
                <a:lnTo>
                  <a:pt x="44110" y="33490"/>
                </a:lnTo>
                <a:lnTo>
                  <a:pt x="44030" y="33420"/>
                </a:lnTo>
                <a:lnTo>
                  <a:pt x="43810" y="33280"/>
                </a:lnTo>
                <a:lnTo>
                  <a:pt x="43770" y="33270"/>
                </a:lnTo>
                <a:lnTo>
                  <a:pt x="43740" y="33270"/>
                </a:lnTo>
                <a:lnTo>
                  <a:pt x="43650" y="33290"/>
                </a:lnTo>
                <a:lnTo>
                  <a:pt x="43630" y="33290"/>
                </a:lnTo>
                <a:lnTo>
                  <a:pt x="43600" y="33290"/>
                </a:lnTo>
                <a:lnTo>
                  <a:pt x="43580" y="33290"/>
                </a:lnTo>
                <a:lnTo>
                  <a:pt x="43470" y="33230"/>
                </a:lnTo>
                <a:lnTo>
                  <a:pt x="43460" y="33220"/>
                </a:lnTo>
                <a:lnTo>
                  <a:pt x="43440" y="33230"/>
                </a:lnTo>
                <a:lnTo>
                  <a:pt x="43390" y="33250"/>
                </a:lnTo>
                <a:lnTo>
                  <a:pt x="43370" y="33250"/>
                </a:lnTo>
                <a:lnTo>
                  <a:pt x="43360" y="33240"/>
                </a:lnTo>
                <a:lnTo>
                  <a:pt x="43360" y="33180"/>
                </a:lnTo>
                <a:lnTo>
                  <a:pt x="43380" y="33140"/>
                </a:lnTo>
                <a:lnTo>
                  <a:pt x="43420" y="33080"/>
                </a:lnTo>
                <a:lnTo>
                  <a:pt x="43430" y="33060"/>
                </a:lnTo>
                <a:lnTo>
                  <a:pt x="43400" y="33030"/>
                </a:lnTo>
                <a:lnTo>
                  <a:pt x="43360" y="33000"/>
                </a:lnTo>
                <a:lnTo>
                  <a:pt x="43260" y="32940"/>
                </a:lnTo>
                <a:lnTo>
                  <a:pt x="43200" y="32900"/>
                </a:lnTo>
                <a:lnTo>
                  <a:pt x="43140" y="32840"/>
                </a:lnTo>
                <a:lnTo>
                  <a:pt x="43080" y="32740"/>
                </a:lnTo>
                <a:lnTo>
                  <a:pt x="43040" y="32660"/>
                </a:lnTo>
                <a:lnTo>
                  <a:pt x="42990" y="32430"/>
                </a:lnTo>
                <a:lnTo>
                  <a:pt x="42950" y="32380"/>
                </a:lnTo>
                <a:lnTo>
                  <a:pt x="42770" y="32200"/>
                </a:lnTo>
                <a:lnTo>
                  <a:pt x="42660" y="32080"/>
                </a:lnTo>
                <a:lnTo>
                  <a:pt x="42640" y="32050"/>
                </a:lnTo>
                <a:lnTo>
                  <a:pt x="42620" y="32030"/>
                </a:lnTo>
                <a:lnTo>
                  <a:pt x="42100" y="31640"/>
                </a:lnTo>
                <a:lnTo>
                  <a:pt x="41930" y="31550"/>
                </a:lnTo>
                <a:lnTo>
                  <a:pt x="41640" y="31490"/>
                </a:lnTo>
                <a:lnTo>
                  <a:pt x="41580" y="31470"/>
                </a:lnTo>
                <a:lnTo>
                  <a:pt x="41540" y="31430"/>
                </a:lnTo>
                <a:lnTo>
                  <a:pt x="41530" y="31420"/>
                </a:lnTo>
                <a:lnTo>
                  <a:pt x="41480" y="31360"/>
                </a:lnTo>
                <a:lnTo>
                  <a:pt x="41460" y="31320"/>
                </a:lnTo>
                <a:lnTo>
                  <a:pt x="41440" y="31280"/>
                </a:lnTo>
                <a:lnTo>
                  <a:pt x="41440" y="31220"/>
                </a:lnTo>
                <a:lnTo>
                  <a:pt x="41430" y="31160"/>
                </a:lnTo>
                <a:lnTo>
                  <a:pt x="41450" y="30960"/>
                </a:lnTo>
                <a:lnTo>
                  <a:pt x="41460" y="30900"/>
                </a:lnTo>
                <a:lnTo>
                  <a:pt x="41470" y="30860"/>
                </a:lnTo>
                <a:lnTo>
                  <a:pt x="41490" y="30810"/>
                </a:lnTo>
                <a:lnTo>
                  <a:pt x="41520" y="30720"/>
                </a:lnTo>
                <a:lnTo>
                  <a:pt x="41530" y="30530"/>
                </a:lnTo>
                <a:lnTo>
                  <a:pt x="41590" y="30210"/>
                </a:lnTo>
                <a:lnTo>
                  <a:pt x="41590" y="30170"/>
                </a:lnTo>
                <a:lnTo>
                  <a:pt x="41570" y="30120"/>
                </a:lnTo>
                <a:lnTo>
                  <a:pt x="41550" y="30090"/>
                </a:lnTo>
                <a:lnTo>
                  <a:pt x="41490" y="30030"/>
                </a:lnTo>
                <a:lnTo>
                  <a:pt x="41470" y="30010"/>
                </a:lnTo>
                <a:lnTo>
                  <a:pt x="41460" y="29980"/>
                </a:lnTo>
                <a:lnTo>
                  <a:pt x="41460" y="29950"/>
                </a:lnTo>
                <a:lnTo>
                  <a:pt x="41490" y="29750"/>
                </a:lnTo>
                <a:lnTo>
                  <a:pt x="41500" y="29700"/>
                </a:lnTo>
                <a:lnTo>
                  <a:pt x="41540" y="29610"/>
                </a:lnTo>
                <a:lnTo>
                  <a:pt x="41570" y="29550"/>
                </a:lnTo>
                <a:lnTo>
                  <a:pt x="41600" y="29510"/>
                </a:lnTo>
                <a:lnTo>
                  <a:pt x="41650" y="29460"/>
                </a:lnTo>
                <a:lnTo>
                  <a:pt x="41680" y="29430"/>
                </a:lnTo>
                <a:lnTo>
                  <a:pt x="41720" y="29410"/>
                </a:lnTo>
                <a:lnTo>
                  <a:pt x="41820" y="29400"/>
                </a:lnTo>
                <a:lnTo>
                  <a:pt x="42730" y="29510"/>
                </a:lnTo>
                <a:lnTo>
                  <a:pt x="42860" y="29500"/>
                </a:lnTo>
                <a:lnTo>
                  <a:pt x="43080" y="29420"/>
                </a:lnTo>
                <a:lnTo>
                  <a:pt x="43400" y="29290"/>
                </a:lnTo>
                <a:lnTo>
                  <a:pt x="43440" y="29280"/>
                </a:lnTo>
                <a:lnTo>
                  <a:pt x="43570" y="29270"/>
                </a:lnTo>
                <a:lnTo>
                  <a:pt x="43610" y="29240"/>
                </a:lnTo>
                <a:lnTo>
                  <a:pt x="43650" y="29170"/>
                </a:lnTo>
                <a:lnTo>
                  <a:pt x="44060" y="28420"/>
                </a:lnTo>
                <a:lnTo>
                  <a:pt x="44370" y="28030"/>
                </a:lnTo>
                <a:lnTo>
                  <a:pt x="44440" y="27970"/>
                </a:lnTo>
                <a:lnTo>
                  <a:pt x="44610" y="27930"/>
                </a:lnTo>
                <a:lnTo>
                  <a:pt x="44960" y="28070"/>
                </a:lnTo>
                <a:lnTo>
                  <a:pt x="45130" y="28110"/>
                </a:lnTo>
                <a:lnTo>
                  <a:pt x="45760" y="28110"/>
                </a:lnTo>
                <a:lnTo>
                  <a:pt x="45940" y="28070"/>
                </a:lnTo>
                <a:lnTo>
                  <a:pt x="46510" y="27810"/>
                </a:lnTo>
                <a:lnTo>
                  <a:pt x="47000" y="27690"/>
                </a:lnTo>
                <a:lnTo>
                  <a:pt x="47590" y="27460"/>
                </a:lnTo>
                <a:lnTo>
                  <a:pt x="47660" y="27450"/>
                </a:lnTo>
                <a:lnTo>
                  <a:pt x="47720" y="27450"/>
                </a:lnTo>
                <a:lnTo>
                  <a:pt x="47750" y="27470"/>
                </a:lnTo>
                <a:lnTo>
                  <a:pt x="47830" y="27490"/>
                </a:lnTo>
                <a:lnTo>
                  <a:pt x="47960" y="27490"/>
                </a:lnTo>
                <a:lnTo>
                  <a:pt x="48210" y="27570"/>
                </a:lnTo>
                <a:lnTo>
                  <a:pt x="48890" y="27290"/>
                </a:lnTo>
                <a:lnTo>
                  <a:pt x="49280" y="27210"/>
                </a:lnTo>
                <a:lnTo>
                  <a:pt x="49440" y="27200"/>
                </a:lnTo>
                <a:lnTo>
                  <a:pt x="50270" y="27400"/>
                </a:lnTo>
                <a:lnTo>
                  <a:pt x="50350" y="27410"/>
                </a:lnTo>
                <a:lnTo>
                  <a:pt x="50420" y="27400"/>
                </a:lnTo>
                <a:lnTo>
                  <a:pt x="50760" y="27290"/>
                </a:lnTo>
                <a:lnTo>
                  <a:pt x="50830" y="27280"/>
                </a:lnTo>
                <a:lnTo>
                  <a:pt x="50870" y="27300"/>
                </a:lnTo>
                <a:lnTo>
                  <a:pt x="50900" y="27320"/>
                </a:lnTo>
                <a:lnTo>
                  <a:pt x="50960" y="27400"/>
                </a:lnTo>
                <a:lnTo>
                  <a:pt x="50990" y="27430"/>
                </a:lnTo>
                <a:lnTo>
                  <a:pt x="51040" y="27460"/>
                </a:lnTo>
                <a:lnTo>
                  <a:pt x="51090" y="27470"/>
                </a:lnTo>
                <a:lnTo>
                  <a:pt x="51720" y="27380"/>
                </a:lnTo>
                <a:lnTo>
                  <a:pt x="51970" y="27390"/>
                </a:lnTo>
                <a:lnTo>
                  <a:pt x="52530" y="27270"/>
                </a:lnTo>
                <a:lnTo>
                  <a:pt x="52510" y="27470"/>
                </a:lnTo>
                <a:lnTo>
                  <a:pt x="52540" y="27600"/>
                </a:lnTo>
                <a:lnTo>
                  <a:pt x="52630" y="27860"/>
                </a:lnTo>
                <a:lnTo>
                  <a:pt x="52640" y="27930"/>
                </a:lnTo>
                <a:lnTo>
                  <a:pt x="52630" y="27980"/>
                </a:lnTo>
                <a:lnTo>
                  <a:pt x="52580" y="28090"/>
                </a:lnTo>
                <a:lnTo>
                  <a:pt x="52560" y="28180"/>
                </a:lnTo>
                <a:lnTo>
                  <a:pt x="52560" y="28240"/>
                </a:lnTo>
                <a:lnTo>
                  <a:pt x="52610" y="28400"/>
                </a:lnTo>
                <a:lnTo>
                  <a:pt x="52610" y="28450"/>
                </a:lnTo>
                <a:lnTo>
                  <a:pt x="52580" y="28500"/>
                </a:lnTo>
                <a:lnTo>
                  <a:pt x="52560" y="28540"/>
                </a:lnTo>
                <a:lnTo>
                  <a:pt x="52530" y="28600"/>
                </a:lnTo>
                <a:lnTo>
                  <a:pt x="52510" y="28680"/>
                </a:lnTo>
                <a:lnTo>
                  <a:pt x="52480" y="28900"/>
                </a:lnTo>
                <a:lnTo>
                  <a:pt x="52460" y="28970"/>
                </a:lnTo>
                <a:lnTo>
                  <a:pt x="52410" y="29060"/>
                </a:lnTo>
                <a:lnTo>
                  <a:pt x="52400" y="29130"/>
                </a:lnTo>
                <a:lnTo>
                  <a:pt x="52360" y="29220"/>
                </a:lnTo>
                <a:lnTo>
                  <a:pt x="52190" y="29310"/>
                </a:lnTo>
                <a:lnTo>
                  <a:pt x="52160" y="29340"/>
                </a:lnTo>
                <a:lnTo>
                  <a:pt x="52110" y="29390"/>
                </a:lnTo>
                <a:lnTo>
                  <a:pt x="52080" y="29440"/>
                </a:lnTo>
                <a:lnTo>
                  <a:pt x="52050" y="29500"/>
                </a:lnTo>
                <a:lnTo>
                  <a:pt x="52030" y="29560"/>
                </a:lnTo>
                <a:lnTo>
                  <a:pt x="52000" y="29720"/>
                </a:lnTo>
                <a:lnTo>
                  <a:pt x="52000" y="29770"/>
                </a:lnTo>
                <a:lnTo>
                  <a:pt x="52010" y="29810"/>
                </a:lnTo>
                <a:lnTo>
                  <a:pt x="52030" y="29850"/>
                </a:lnTo>
                <a:lnTo>
                  <a:pt x="52040" y="29890"/>
                </a:lnTo>
                <a:lnTo>
                  <a:pt x="52040" y="29940"/>
                </a:lnTo>
                <a:lnTo>
                  <a:pt x="52040" y="29980"/>
                </a:lnTo>
                <a:lnTo>
                  <a:pt x="52040" y="30030"/>
                </a:lnTo>
                <a:lnTo>
                  <a:pt x="52040" y="30080"/>
                </a:lnTo>
                <a:lnTo>
                  <a:pt x="52070" y="30340"/>
                </a:lnTo>
                <a:lnTo>
                  <a:pt x="52080" y="30390"/>
                </a:lnTo>
                <a:lnTo>
                  <a:pt x="52110" y="30430"/>
                </a:lnTo>
                <a:lnTo>
                  <a:pt x="52140" y="30450"/>
                </a:lnTo>
                <a:lnTo>
                  <a:pt x="52330" y="30510"/>
                </a:lnTo>
                <a:lnTo>
                  <a:pt x="52350" y="30530"/>
                </a:lnTo>
                <a:lnTo>
                  <a:pt x="52370" y="30550"/>
                </a:lnTo>
                <a:lnTo>
                  <a:pt x="52390" y="30570"/>
                </a:lnTo>
                <a:lnTo>
                  <a:pt x="52420" y="30580"/>
                </a:lnTo>
                <a:lnTo>
                  <a:pt x="52460" y="30590"/>
                </a:lnTo>
                <a:lnTo>
                  <a:pt x="52500" y="30580"/>
                </a:lnTo>
                <a:lnTo>
                  <a:pt x="52650" y="30550"/>
                </a:lnTo>
                <a:lnTo>
                  <a:pt x="52700" y="30550"/>
                </a:lnTo>
                <a:lnTo>
                  <a:pt x="52740" y="30560"/>
                </a:lnTo>
                <a:lnTo>
                  <a:pt x="52780" y="30580"/>
                </a:lnTo>
                <a:lnTo>
                  <a:pt x="53000" y="30770"/>
                </a:lnTo>
                <a:lnTo>
                  <a:pt x="53030" y="30780"/>
                </a:lnTo>
                <a:lnTo>
                  <a:pt x="53060" y="30780"/>
                </a:lnTo>
                <a:lnTo>
                  <a:pt x="53090" y="30780"/>
                </a:lnTo>
                <a:lnTo>
                  <a:pt x="53130" y="30760"/>
                </a:lnTo>
                <a:lnTo>
                  <a:pt x="53460" y="31120"/>
                </a:lnTo>
                <a:lnTo>
                  <a:pt x="53540" y="31340"/>
                </a:lnTo>
                <a:lnTo>
                  <a:pt x="53550" y="31540"/>
                </a:lnTo>
                <a:lnTo>
                  <a:pt x="53570" y="31710"/>
                </a:lnTo>
                <a:lnTo>
                  <a:pt x="53560" y="31940"/>
                </a:lnTo>
                <a:lnTo>
                  <a:pt x="53530" y="32180"/>
                </a:lnTo>
                <a:lnTo>
                  <a:pt x="53540" y="32220"/>
                </a:lnTo>
                <a:lnTo>
                  <a:pt x="53560" y="32240"/>
                </a:lnTo>
                <a:lnTo>
                  <a:pt x="53680" y="32310"/>
                </a:lnTo>
                <a:lnTo>
                  <a:pt x="53750" y="32370"/>
                </a:lnTo>
                <a:lnTo>
                  <a:pt x="53030" y="32750"/>
                </a:lnTo>
                <a:lnTo>
                  <a:pt x="52850" y="32880"/>
                </a:lnTo>
                <a:lnTo>
                  <a:pt x="52760" y="33030"/>
                </a:lnTo>
                <a:lnTo>
                  <a:pt x="52630" y="33180"/>
                </a:lnTo>
                <a:lnTo>
                  <a:pt x="52560" y="33230"/>
                </a:lnTo>
                <a:lnTo>
                  <a:pt x="52510" y="33250"/>
                </a:lnTo>
                <a:lnTo>
                  <a:pt x="52440" y="33210"/>
                </a:lnTo>
                <a:lnTo>
                  <a:pt x="52390" y="33200"/>
                </a:lnTo>
                <a:lnTo>
                  <a:pt x="52330" y="33200"/>
                </a:lnTo>
                <a:lnTo>
                  <a:pt x="52260" y="33220"/>
                </a:lnTo>
                <a:lnTo>
                  <a:pt x="52220" y="33250"/>
                </a:lnTo>
                <a:lnTo>
                  <a:pt x="52170" y="33290"/>
                </a:lnTo>
                <a:lnTo>
                  <a:pt x="52130" y="33360"/>
                </a:lnTo>
                <a:lnTo>
                  <a:pt x="52010" y="33500"/>
                </a:lnTo>
                <a:lnTo>
                  <a:pt x="51980" y="33540"/>
                </a:lnTo>
                <a:lnTo>
                  <a:pt x="51950" y="33640"/>
                </a:lnTo>
                <a:lnTo>
                  <a:pt x="51810" y="33940"/>
                </a:lnTo>
                <a:lnTo>
                  <a:pt x="51420" y="33890"/>
                </a:lnTo>
                <a:lnTo>
                  <a:pt x="50260" y="33560"/>
                </a:lnTo>
                <a:lnTo>
                  <a:pt x="50110" y="33540"/>
                </a:lnTo>
                <a:lnTo>
                  <a:pt x="49870" y="33570"/>
                </a:lnTo>
                <a:lnTo>
                  <a:pt x="49690" y="33570"/>
                </a:lnTo>
                <a:lnTo>
                  <a:pt x="49590" y="33550"/>
                </a:lnTo>
                <a:lnTo>
                  <a:pt x="49470" y="33510"/>
                </a:lnTo>
                <a:lnTo>
                  <a:pt x="49270" y="33500"/>
                </a:lnTo>
                <a:lnTo>
                  <a:pt x="49220" y="33480"/>
                </a:lnTo>
                <a:lnTo>
                  <a:pt x="49190" y="33450"/>
                </a:lnTo>
                <a:lnTo>
                  <a:pt x="49160" y="33410"/>
                </a:lnTo>
                <a:lnTo>
                  <a:pt x="49110" y="33370"/>
                </a:lnTo>
                <a:lnTo>
                  <a:pt x="48990" y="33320"/>
                </a:lnTo>
                <a:lnTo>
                  <a:pt x="48920" y="33290"/>
                </a:lnTo>
                <a:lnTo>
                  <a:pt x="48860" y="33280"/>
                </a:lnTo>
                <a:lnTo>
                  <a:pt x="48820" y="33290"/>
                </a:lnTo>
                <a:lnTo>
                  <a:pt x="48780" y="33300"/>
                </a:lnTo>
                <a:lnTo>
                  <a:pt x="48600" y="33410"/>
                </a:lnTo>
                <a:lnTo>
                  <a:pt x="48560" y="33430"/>
                </a:lnTo>
                <a:lnTo>
                  <a:pt x="48010" y="33540"/>
                </a:lnTo>
                <a:lnTo>
                  <a:pt x="47660" y="33590"/>
                </a:lnTo>
                <a:lnTo>
                  <a:pt x="47610" y="33610"/>
                </a:lnTo>
                <a:lnTo>
                  <a:pt x="47540" y="33640"/>
                </a:lnTo>
                <a:lnTo>
                  <a:pt x="47520" y="33670"/>
                </a:lnTo>
                <a:lnTo>
                  <a:pt x="47490" y="33750"/>
                </a:lnTo>
                <a:lnTo>
                  <a:pt x="47550" y="33960"/>
                </a:lnTo>
                <a:lnTo>
                  <a:pt x="47620" y="34060"/>
                </a:lnTo>
                <a:lnTo>
                  <a:pt x="47810" y="34220"/>
                </a:lnTo>
                <a:lnTo>
                  <a:pt x="47840" y="34270"/>
                </a:lnTo>
                <a:lnTo>
                  <a:pt x="47860" y="34330"/>
                </a:lnTo>
                <a:lnTo>
                  <a:pt x="47850" y="34470"/>
                </a:lnTo>
                <a:lnTo>
                  <a:pt x="47840" y="34510"/>
                </a:lnTo>
                <a:lnTo>
                  <a:pt x="47820" y="34540"/>
                </a:lnTo>
                <a:lnTo>
                  <a:pt x="47710" y="34630"/>
                </a:lnTo>
                <a:lnTo>
                  <a:pt x="47680" y="34650"/>
                </a:lnTo>
                <a:lnTo>
                  <a:pt x="47640" y="34650"/>
                </a:lnTo>
                <a:lnTo>
                  <a:pt x="47470" y="34670"/>
                </a:lnTo>
                <a:lnTo>
                  <a:pt x="47430" y="34690"/>
                </a:lnTo>
                <a:lnTo>
                  <a:pt x="47390" y="34710"/>
                </a:lnTo>
                <a:lnTo>
                  <a:pt x="47360" y="34750"/>
                </a:lnTo>
                <a:lnTo>
                  <a:pt x="47330" y="34790"/>
                </a:lnTo>
                <a:lnTo>
                  <a:pt x="47300" y="34850"/>
                </a:lnTo>
                <a:lnTo>
                  <a:pt x="47260" y="34920"/>
                </a:lnTo>
                <a:lnTo>
                  <a:pt x="47220" y="35040"/>
                </a:lnTo>
                <a:lnTo>
                  <a:pt x="47230" y="35140"/>
                </a:lnTo>
                <a:lnTo>
                  <a:pt x="47240" y="35200"/>
                </a:lnTo>
                <a:lnTo>
                  <a:pt x="47280" y="35250"/>
                </a:lnTo>
                <a:lnTo>
                  <a:pt x="47320" y="35280"/>
                </a:lnTo>
                <a:lnTo>
                  <a:pt x="47360" y="35300"/>
                </a:lnTo>
                <a:lnTo>
                  <a:pt x="47400" y="35320"/>
                </a:lnTo>
                <a:lnTo>
                  <a:pt x="47840" y="35360"/>
                </a:lnTo>
                <a:lnTo>
                  <a:pt x="48120" y="35350"/>
                </a:lnTo>
                <a:lnTo>
                  <a:pt x="48190" y="35350"/>
                </a:lnTo>
                <a:lnTo>
                  <a:pt x="48240" y="35370"/>
                </a:lnTo>
                <a:lnTo>
                  <a:pt x="48310" y="35420"/>
                </a:lnTo>
                <a:lnTo>
                  <a:pt x="48340" y="35470"/>
                </a:lnTo>
                <a:lnTo>
                  <a:pt x="48360" y="35520"/>
                </a:lnTo>
                <a:lnTo>
                  <a:pt x="48360" y="35570"/>
                </a:lnTo>
                <a:lnTo>
                  <a:pt x="48360" y="35620"/>
                </a:lnTo>
                <a:lnTo>
                  <a:pt x="48350" y="35660"/>
                </a:lnTo>
                <a:lnTo>
                  <a:pt x="48340" y="35690"/>
                </a:lnTo>
                <a:lnTo>
                  <a:pt x="48320" y="35720"/>
                </a:lnTo>
                <a:lnTo>
                  <a:pt x="48290" y="35730"/>
                </a:lnTo>
                <a:lnTo>
                  <a:pt x="48270" y="35740"/>
                </a:lnTo>
                <a:lnTo>
                  <a:pt x="48220" y="35760"/>
                </a:lnTo>
                <a:lnTo>
                  <a:pt x="48080" y="35840"/>
                </a:lnTo>
                <a:lnTo>
                  <a:pt x="48060" y="35870"/>
                </a:lnTo>
                <a:lnTo>
                  <a:pt x="48060" y="35910"/>
                </a:lnTo>
                <a:lnTo>
                  <a:pt x="48080" y="35930"/>
                </a:lnTo>
                <a:lnTo>
                  <a:pt x="48120" y="35940"/>
                </a:lnTo>
                <a:lnTo>
                  <a:pt x="48320" y="35970"/>
                </a:lnTo>
                <a:lnTo>
                  <a:pt x="48400" y="35990"/>
                </a:lnTo>
                <a:lnTo>
                  <a:pt x="49020" y="36270"/>
                </a:lnTo>
                <a:lnTo>
                  <a:pt x="49090" y="36330"/>
                </a:lnTo>
                <a:lnTo>
                  <a:pt x="49120" y="36370"/>
                </a:lnTo>
                <a:lnTo>
                  <a:pt x="49050" y="36440"/>
                </a:lnTo>
                <a:lnTo>
                  <a:pt x="48960" y="36560"/>
                </a:lnTo>
                <a:lnTo>
                  <a:pt x="48940" y="36610"/>
                </a:lnTo>
                <a:lnTo>
                  <a:pt x="48920" y="36680"/>
                </a:lnTo>
                <a:lnTo>
                  <a:pt x="48900" y="36700"/>
                </a:lnTo>
                <a:lnTo>
                  <a:pt x="48870" y="36730"/>
                </a:lnTo>
                <a:lnTo>
                  <a:pt x="48370" y="36920"/>
                </a:lnTo>
                <a:lnTo>
                  <a:pt x="48320" y="36960"/>
                </a:lnTo>
                <a:lnTo>
                  <a:pt x="48280" y="37030"/>
                </a:lnTo>
                <a:lnTo>
                  <a:pt x="48240" y="37180"/>
                </a:lnTo>
                <a:lnTo>
                  <a:pt x="48240" y="37260"/>
                </a:lnTo>
                <a:lnTo>
                  <a:pt x="48270" y="37330"/>
                </a:lnTo>
                <a:lnTo>
                  <a:pt x="48380" y="3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