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Balkh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Balkh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2130" y="15810"/>
                </a:moveTo>
                <a:lnTo>
                  <a:pt x="52120" y="15830"/>
                </a:lnTo>
                <a:lnTo>
                  <a:pt x="52190" y="16150"/>
                </a:lnTo>
                <a:lnTo>
                  <a:pt x="52200" y="16610"/>
                </a:lnTo>
                <a:lnTo>
                  <a:pt x="52210" y="16670"/>
                </a:lnTo>
                <a:lnTo>
                  <a:pt x="52550" y="17500"/>
                </a:lnTo>
                <a:lnTo>
                  <a:pt x="52720" y="17800"/>
                </a:lnTo>
                <a:lnTo>
                  <a:pt x="52760" y="17850"/>
                </a:lnTo>
                <a:lnTo>
                  <a:pt x="52860" y="17920"/>
                </a:lnTo>
                <a:lnTo>
                  <a:pt x="52990" y="18040"/>
                </a:lnTo>
                <a:lnTo>
                  <a:pt x="53070" y="18160"/>
                </a:lnTo>
                <a:lnTo>
                  <a:pt x="53120" y="18250"/>
                </a:lnTo>
                <a:lnTo>
                  <a:pt x="53160" y="18430"/>
                </a:lnTo>
                <a:lnTo>
                  <a:pt x="52650" y="18640"/>
                </a:lnTo>
                <a:lnTo>
                  <a:pt x="52470" y="18680"/>
                </a:lnTo>
                <a:lnTo>
                  <a:pt x="51220" y="18500"/>
                </a:lnTo>
                <a:lnTo>
                  <a:pt x="50910" y="18460"/>
                </a:lnTo>
                <a:lnTo>
                  <a:pt x="50770" y="18410"/>
                </a:lnTo>
                <a:lnTo>
                  <a:pt x="50680" y="18360"/>
                </a:lnTo>
                <a:lnTo>
                  <a:pt x="50650" y="18330"/>
                </a:lnTo>
                <a:lnTo>
                  <a:pt x="50450" y="18210"/>
                </a:lnTo>
                <a:lnTo>
                  <a:pt x="50090" y="18030"/>
                </a:lnTo>
                <a:lnTo>
                  <a:pt x="50000" y="18000"/>
                </a:lnTo>
                <a:lnTo>
                  <a:pt x="49900" y="18010"/>
                </a:lnTo>
                <a:lnTo>
                  <a:pt x="49800" y="18030"/>
                </a:lnTo>
                <a:lnTo>
                  <a:pt x="49620" y="18110"/>
                </a:lnTo>
                <a:lnTo>
                  <a:pt x="49530" y="18130"/>
                </a:lnTo>
                <a:lnTo>
                  <a:pt x="48810" y="18060"/>
                </a:lnTo>
                <a:lnTo>
                  <a:pt x="48720" y="18100"/>
                </a:lnTo>
                <a:lnTo>
                  <a:pt x="48640" y="18310"/>
                </a:lnTo>
                <a:lnTo>
                  <a:pt x="48570" y="18380"/>
                </a:lnTo>
                <a:lnTo>
                  <a:pt x="48280" y="18460"/>
                </a:lnTo>
                <a:lnTo>
                  <a:pt x="48150" y="18530"/>
                </a:lnTo>
                <a:lnTo>
                  <a:pt x="48090" y="18580"/>
                </a:lnTo>
                <a:lnTo>
                  <a:pt x="48040" y="18630"/>
                </a:lnTo>
                <a:lnTo>
                  <a:pt x="48020" y="18660"/>
                </a:lnTo>
                <a:lnTo>
                  <a:pt x="48010" y="18680"/>
                </a:lnTo>
                <a:lnTo>
                  <a:pt x="48000" y="18700"/>
                </a:lnTo>
                <a:lnTo>
                  <a:pt x="48010" y="18720"/>
                </a:lnTo>
                <a:lnTo>
                  <a:pt x="48020" y="18740"/>
                </a:lnTo>
                <a:lnTo>
                  <a:pt x="48130" y="18890"/>
                </a:lnTo>
                <a:lnTo>
                  <a:pt x="48300" y="19240"/>
                </a:lnTo>
                <a:lnTo>
                  <a:pt x="48310" y="19300"/>
                </a:lnTo>
                <a:lnTo>
                  <a:pt x="48310" y="19390"/>
                </a:lnTo>
                <a:lnTo>
                  <a:pt x="48160" y="19800"/>
                </a:lnTo>
                <a:lnTo>
                  <a:pt x="48070" y="20180"/>
                </a:lnTo>
                <a:lnTo>
                  <a:pt x="48060" y="20530"/>
                </a:lnTo>
                <a:lnTo>
                  <a:pt x="48020" y="20820"/>
                </a:lnTo>
                <a:lnTo>
                  <a:pt x="47990" y="20870"/>
                </a:lnTo>
                <a:lnTo>
                  <a:pt x="47940" y="20930"/>
                </a:lnTo>
                <a:lnTo>
                  <a:pt x="47840" y="21010"/>
                </a:lnTo>
                <a:lnTo>
                  <a:pt x="47790" y="21070"/>
                </a:lnTo>
                <a:lnTo>
                  <a:pt x="47760" y="21120"/>
                </a:lnTo>
                <a:lnTo>
                  <a:pt x="47750" y="21160"/>
                </a:lnTo>
                <a:lnTo>
                  <a:pt x="47760" y="21180"/>
                </a:lnTo>
                <a:lnTo>
                  <a:pt x="47770" y="21220"/>
                </a:lnTo>
                <a:lnTo>
                  <a:pt x="47780" y="21270"/>
                </a:lnTo>
                <a:lnTo>
                  <a:pt x="47790" y="21320"/>
                </a:lnTo>
                <a:lnTo>
                  <a:pt x="47770" y="21430"/>
                </a:lnTo>
                <a:lnTo>
                  <a:pt x="47740" y="21480"/>
                </a:lnTo>
                <a:lnTo>
                  <a:pt x="47700" y="21530"/>
                </a:lnTo>
                <a:lnTo>
                  <a:pt x="47570" y="21660"/>
                </a:lnTo>
                <a:lnTo>
                  <a:pt x="47460" y="21780"/>
                </a:lnTo>
                <a:lnTo>
                  <a:pt x="47400" y="21840"/>
                </a:lnTo>
                <a:lnTo>
                  <a:pt x="47350" y="21880"/>
                </a:lnTo>
                <a:lnTo>
                  <a:pt x="47260" y="21910"/>
                </a:lnTo>
                <a:lnTo>
                  <a:pt x="46920" y="21960"/>
                </a:lnTo>
                <a:lnTo>
                  <a:pt x="46810" y="22000"/>
                </a:lnTo>
                <a:lnTo>
                  <a:pt x="46210" y="22460"/>
                </a:lnTo>
                <a:lnTo>
                  <a:pt x="46080" y="22580"/>
                </a:lnTo>
                <a:lnTo>
                  <a:pt x="46080" y="22590"/>
                </a:lnTo>
                <a:lnTo>
                  <a:pt x="46080" y="22610"/>
                </a:lnTo>
                <a:lnTo>
                  <a:pt x="46090" y="22640"/>
                </a:lnTo>
                <a:lnTo>
                  <a:pt x="46100" y="22660"/>
                </a:lnTo>
                <a:lnTo>
                  <a:pt x="46130" y="22690"/>
                </a:lnTo>
                <a:lnTo>
                  <a:pt x="46170" y="22720"/>
                </a:lnTo>
                <a:lnTo>
                  <a:pt x="46180" y="22730"/>
                </a:lnTo>
                <a:lnTo>
                  <a:pt x="46190" y="22750"/>
                </a:lnTo>
                <a:lnTo>
                  <a:pt x="46200" y="22780"/>
                </a:lnTo>
                <a:lnTo>
                  <a:pt x="46200" y="22870"/>
                </a:lnTo>
                <a:lnTo>
                  <a:pt x="46210" y="22880"/>
                </a:lnTo>
                <a:lnTo>
                  <a:pt x="46230" y="22930"/>
                </a:lnTo>
                <a:lnTo>
                  <a:pt x="46270" y="23000"/>
                </a:lnTo>
                <a:lnTo>
                  <a:pt x="46440" y="23230"/>
                </a:lnTo>
                <a:lnTo>
                  <a:pt x="46460" y="23290"/>
                </a:lnTo>
                <a:lnTo>
                  <a:pt x="46460" y="23360"/>
                </a:lnTo>
                <a:lnTo>
                  <a:pt x="46440" y="23510"/>
                </a:lnTo>
                <a:lnTo>
                  <a:pt x="46410" y="23600"/>
                </a:lnTo>
                <a:lnTo>
                  <a:pt x="46380" y="23660"/>
                </a:lnTo>
                <a:lnTo>
                  <a:pt x="46340" y="23700"/>
                </a:lnTo>
                <a:lnTo>
                  <a:pt x="46240" y="23750"/>
                </a:lnTo>
                <a:lnTo>
                  <a:pt x="46190" y="23790"/>
                </a:lnTo>
                <a:lnTo>
                  <a:pt x="46160" y="23850"/>
                </a:lnTo>
                <a:lnTo>
                  <a:pt x="46140" y="23930"/>
                </a:lnTo>
                <a:lnTo>
                  <a:pt x="46110" y="23980"/>
                </a:lnTo>
                <a:lnTo>
                  <a:pt x="46080" y="24020"/>
                </a:lnTo>
                <a:lnTo>
                  <a:pt x="46000" y="24080"/>
                </a:lnTo>
                <a:lnTo>
                  <a:pt x="45920" y="24180"/>
                </a:lnTo>
                <a:lnTo>
                  <a:pt x="45680" y="24470"/>
                </a:lnTo>
                <a:lnTo>
                  <a:pt x="45540" y="24570"/>
                </a:lnTo>
                <a:lnTo>
                  <a:pt x="45310" y="24680"/>
                </a:lnTo>
                <a:lnTo>
                  <a:pt x="45250" y="24740"/>
                </a:lnTo>
                <a:lnTo>
                  <a:pt x="45200" y="24800"/>
                </a:lnTo>
                <a:lnTo>
                  <a:pt x="45100" y="24990"/>
                </a:lnTo>
                <a:lnTo>
                  <a:pt x="45070" y="25060"/>
                </a:lnTo>
                <a:lnTo>
                  <a:pt x="45060" y="25130"/>
                </a:lnTo>
                <a:lnTo>
                  <a:pt x="45050" y="25190"/>
                </a:lnTo>
                <a:lnTo>
                  <a:pt x="45060" y="25270"/>
                </a:lnTo>
                <a:lnTo>
                  <a:pt x="44740" y="25460"/>
                </a:lnTo>
                <a:lnTo>
                  <a:pt x="44640" y="25510"/>
                </a:lnTo>
                <a:lnTo>
                  <a:pt x="44550" y="25540"/>
                </a:lnTo>
                <a:lnTo>
                  <a:pt x="44500" y="25560"/>
                </a:lnTo>
                <a:lnTo>
                  <a:pt x="44450" y="25600"/>
                </a:lnTo>
                <a:lnTo>
                  <a:pt x="44390" y="25610"/>
                </a:lnTo>
                <a:lnTo>
                  <a:pt x="43700" y="25670"/>
                </a:lnTo>
                <a:lnTo>
                  <a:pt x="43660" y="25660"/>
                </a:lnTo>
                <a:lnTo>
                  <a:pt x="43630" y="25640"/>
                </a:lnTo>
                <a:lnTo>
                  <a:pt x="43610" y="25610"/>
                </a:lnTo>
                <a:lnTo>
                  <a:pt x="43580" y="25530"/>
                </a:lnTo>
                <a:lnTo>
                  <a:pt x="43570" y="25510"/>
                </a:lnTo>
                <a:lnTo>
                  <a:pt x="43560" y="25500"/>
                </a:lnTo>
                <a:lnTo>
                  <a:pt x="43550" y="25490"/>
                </a:lnTo>
                <a:lnTo>
                  <a:pt x="43540" y="25480"/>
                </a:lnTo>
                <a:lnTo>
                  <a:pt x="43530" y="25480"/>
                </a:lnTo>
                <a:lnTo>
                  <a:pt x="42630" y="25650"/>
                </a:lnTo>
                <a:lnTo>
                  <a:pt x="42540" y="25640"/>
                </a:lnTo>
                <a:lnTo>
                  <a:pt x="42520" y="25600"/>
                </a:lnTo>
                <a:lnTo>
                  <a:pt x="42660" y="25200"/>
                </a:lnTo>
                <a:lnTo>
                  <a:pt x="42720" y="25080"/>
                </a:lnTo>
                <a:lnTo>
                  <a:pt x="42760" y="25020"/>
                </a:lnTo>
                <a:lnTo>
                  <a:pt x="42820" y="24950"/>
                </a:lnTo>
                <a:lnTo>
                  <a:pt x="42870" y="24900"/>
                </a:lnTo>
                <a:lnTo>
                  <a:pt x="42900" y="24880"/>
                </a:lnTo>
                <a:lnTo>
                  <a:pt x="42990" y="24850"/>
                </a:lnTo>
                <a:lnTo>
                  <a:pt x="43020" y="24830"/>
                </a:lnTo>
                <a:lnTo>
                  <a:pt x="43030" y="24820"/>
                </a:lnTo>
                <a:lnTo>
                  <a:pt x="43040" y="24800"/>
                </a:lnTo>
                <a:lnTo>
                  <a:pt x="43050" y="24790"/>
                </a:lnTo>
                <a:lnTo>
                  <a:pt x="43100" y="24640"/>
                </a:lnTo>
                <a:lnTo>
                  <a:pt x="43270" y="24290"/>
                </a:lnTo>
                <a:lnTo>
                  <a:pt x="43310" y="24150"/>
                </a:lnTo>
                <a:lnTo>
                  <a:pt x="43320" y="24050"/>
                </a:lnTo>
                <a:lnTo>
                  <a:pt x="43310" y="23910"/>
                </a:lnTo>
                <a:lnTo>
                  <a:pt x="43200" y="23140"/>
                </a:lnTo>
                <a:lnTo>
                  <a:pt x="43180" y="23060"/>
                </a:lnTo>
                <a:lnTo>
                  <a:pt x="43080" y="22920"/>
                </a:lnTo>
                <a:lnTo>
                  <a:pt x="43080" y="22810"/>
                </a:lnTo>
                <a:lnTo>
                  <a:pt x="43080" y="22720"/>
                </a:lnTo>
                <a:lnTo>
                  <a:pt x="43090" y="22680"/>
                </a:lnTo>
                <a:lnTo>
                  <a:pt x="43100" y="22650"/>
                </a:lnTo>
                <a:lnTo>
                  <a:pt x="43110" y="22630"/>
                </a:lnTo>
                <a:lnTo>
                  <a:pt x="43150" y="22570"/>
                </a:lnTo>
                <a:lnTo>
                  <a:pt x="43160" y="22550"/>
                </a:lnTo>
                <a:lnTo>
                  <a:pt x="43160" y="22530"/>
                </a:lnTo>
                <a:lnTo>
                  <a:pt x="43160" y="22510"/>
                </a:lnTo>
                <a:lnTo>
                  <a:pt x="43140" y="22440"/>
                </a:lnTo>
                <a:lnTo>
                  <a:pt x="43140" y="22390"/>
                </a:lnTo>
                <a:lnTo>
                  <a:pt x="43140" y="22090"/>
                </a:lnTo>
                <a:lnTo>
                  <a:pt x="43150" y="22050"/>
                </a:lnTo>
                <a:lnTo>
                  <a:pt x="43170" y="21990"/>
                </a:lnTo>
                <a:lnTo>
                  <a:pt x="43170" y="21950"/>
                </a:lnTo>
                <a:lnTo>
                  <a:pt x="43170" y="21910"/>
                </a:lnTo>
                <a:lnTo>
                  <a:pt x="43150" y="21800"/>
                </a:lnTo>
                <a:lnTo>
                  <a:pt x="43130" y="21770"/>
                </a:lnTo>
                <a:lnTo>
                  <a:pt x="43100" y="21750"/>
                </a:lnTo>
                <a:lnTo>
                  <a:pt x="43030" y="21730"/>
                </a:lnTo>
                <a:lnTo>
                  <a:pt x="42880" y="21740"/>
                </a:lnTo>
                <a:lnTo>
                  <a:pt x="42780" y="21720"/>
                </a:lnTo>
                <a:lnTo>
                  <a:pt x="42740" y="21700"/>
                </a:lnTo>
                <a:lnTo>
                  <a:pt x="42480" y="21480"/>
                </a:lnTo>
                <a:lnTo>
                  <a:pt x="42290" y="21390"/>
                </a:lnTo>
                <a:lnTo>
                  <a:pt x="42260" y="21350"/>
                </a:lnTo>
                <a:lnTo>
                  <a:pt x="42260" y="21330"/>
                </a:lnTo>
                <a:lnTo>
                  <a:pt x="42270" y="21280"/>
                </a:lnTo>
                <a:lnTo>
                  <a:pt x="42280" y="21260"/>
                </a:lnTo>
                <a:lnTo>
                  <a:pt x="42360" y="21150"/>
                </a:lnTo>
                <a:lnTo>
                  <a:pt x="42570" y="20830"/>
                </a:lnTo>
                <a:lnTo>
                  <a:pt x="42610" y="20760"/>
                </a:lnTo>
                <a:lnTo>
                  <a:pt x="42680" y="20660"/>
                </a:lnTo>
                <a:lnTo>
                  <a:pt x="42690" y="20620"/>
                </a:lnTo>
                <a:lnTo>
                  <a:pt x="42720" y="20520"/>
                </a:lnTo>
                <a:lnTo>
                  <a:pt x="42880" y="20200"/>
                </a:lnTo>
                <a:lnTo>
                  <a:pt x="42890" y="20140"/>
                </a:lnTo>
                <a:lnTo>
                  <a:pt x="42930" y="19970"/>
                </a:lnTo>
                <a:lnTo>
                  <a:pt x="42940" y="19930"/>
                </a:lnTo>
                <a:lnTo>
                  <a:pt x="42950" y="19890"/>
                </a:lnTo>
                <a:lnTo>
                  <a:pt x="43060" y="19690"/>
                </a:lnTo>
                <a:lnTo>
                  <a:pt x="43130" y="19590"/>
                </a:lnTo>
                <a:lnTo>
                  <a:pt x="43160" y="19550"/>
                </a:lnTo>
                <a:lnTo>
                  <a:pt x="43310" y="19410"/>
                </a:lnTo>
                <a:lnTo>
                  <a:pt x="43360" y="19350"/>
                </a:lnTo>
                <a:lnTo>
                  <a:pt x="43430" y="19220"/>
                </a:lnTo>
                <a:lnTo>
                  <a:pt x="43450" y="19190"/>
                </a:lnTo>
                <a:lnTo>
                  <a:pt x="43510" y="19130"/>
                </a:lnTo>
                <a:lnTo>
                  <a:pt x="43530" y="19100"/>
                </a:lnTo>
                <a:lnTo>
                  <a:pt x="43610" y="18950"/>
                </a:lnTo>
                <a:lnTo>
                  <a:pt x="43630" y="18910"/>
                </a:lnTo>
                <a:lnTo>
                  <a:pt x="43640" y="18860"/>
                </a:lnTo>
                <a:lnTo>
                  <a:pt x="43640" y="18830"/>
                </a:lnTo>
                <a:lnTo>
                  <a:pt x="43640" y="18800"/>
                </a:lnTo>
                <a:lnTo>
                  <a:pt x="43620" y="18760"/>
                </a:lnTo>
                <a:lnTo>
                  <a:pt x="43600" y="18730"/>
                </a:lnTo>
                <a:lnTo>
                  <a:pt x="43570" y="18700"/>
                </a:lnTo>
                <a:lnTo>
                  <a:pt x="43540" y="18680"/>
                </a:lnTo>
                <a:lnTo>
                  <a:pt x="43360" y="18610"/>
                </a:lnTo>
                <a:lnTo>
                  <a:pt x="42670" y="18480"/>
                </a:lnTo>
                <a:lnTo>
                  <a:pt x="42520" y="18350"/>
                </a:lnTo>
                <a:lnTo>
                  <a:pt x="42370" y="18200"/>
                </a:lnTo>
                <a:lnTo>
                  <a:pt x="42320" y="18090"/>
                </a:lnTo>
                <a:lnTo>
                  <a:pt x="42290" y="17970"/>
                </a:lnTo>
                <a:lnTo>
                  <a:pt x="42260" y="17550"/>
                </a:lnTo>
                <a:lnTo>
                  <a:pt x="42180" y="17470"/>
                </a:lnTo>
                <a:lnTo>
                  <a:pt x="42130" y="17430"/>
                </a:lnTo>
                <a:lnTo>
                  <a:pt x="42010" y="17340"/>
                </a:lnTo>
                <a:lnTo>
                  <a:pt x="41980" y="17280"/>
                </a:lnTo>
                <a:lnTo>
                  <a:pt x="41980" y="17230"/>
                </a:lnTo>
                <a:lnTo>
                  <a:pt x="42030" y="17150"/>
                </a:lnTo>
                <a:lnTo>
                  <a:pt x="42090" y="17100"/>
                </a:lnTo>
                <a:lnTo>
                  <a:pt x="42310" y="17000"/>
                </a:lnTo>
                <a:lnTo>
                  <a:pt x="42340" y="17000"/>
                </a:lnTo>
                <a:lnTo>
                  <a:pt x="42370" y="17000"/>
                </a:lnTo>
                <a:lnTo>
                  <a:pt x="42400" y="17010"/>
                </a:lnTo>
                <a:lnTo>
                  <a:pt x="42530" y="17060"/>
                </a:lnTo>
                <a:lnTo>
                  <a:pt x="42560" y="17060"/>
                </a:lnTo>
                <a:lnTo>
                  <a:pt x="42600" y="17060"/>
                </a:lnTo>
                <a:lnTo>
                  <a:pt x="42640" y="17040"/>
                </a:lnTo>
                <a:lnTo>
                  <a:pt x="42750" y="16970"/>
                </a:lnTo>
                <a:lnTo>
                  <a:pt x="42780" y="16960"/>
                </a:lnTo>
                <a:lnTo>
                  <a:pt x="42880" y="16950"/>
                </a:lnTo>
                <a:lnTo>
                  <a:pt x="42910" y="16930"/>
                </a:lnTo>
                <a:lnTo>
                  <a:pt x="42930" y="16890"/>
                </a:lnTo>
                <a:lnTo>
                  <a:pt x="42940" y="16820"/>
                </a:lnTo>
                <a:lnTo>
                  <a:pt x="42880" y="16590"/>
                </a:lnTo>
                <a:lnTo>
                  <a:pt x="42850" y="16510"/>
                </a:lnTo>
                <a:lnTo>
                  <a:pt x="42780" y="16410"/>
                </a:lnTo>
                <a:lnTo>
                  <a:pt x="42760" y="16330"/>
                </a:lnTo>
                <a:lnTo>
                  <a:pt x="42760" y="16270"/>
                </a:lnTo>
                <a:lnTo>
                  <a:pt x="42770" y="16240"/>
                </a:lnTo>
                <a:lnTo>
                  <a:pt x="42780" y="16210"/>
                </a:lnTo>
                <a:lnTo>
                  <a:pt x="42780" y="16180"/>
                </a:lnTo>
                <a:lnTo>
                  <a:pt x="42750" y="16130"/>
                </a:lnTo>
                <a:lnTo>
                  <a:pt x="42710" y="16070"/>
                </a:lnTo>
                <a:lnTo>
                  <a:pt x="42560" y="15890"/>
                </a:lnTo>
                <a:lnTo>
                  <a:pt x="42390" y="15600"/>
                </a:lnTo>
                <a:lnTo>
                  <a:pt x="42300" y="15440"/>
                </a:lnTo>
                <a:lnTo>
                  <a:pt x="42270" y="15300"/>
                </a:lnTo>
                <a:lnTo>
                  <a:pt x="42300" y="15110"/>
                </a:lnTo>
                <a:lnTo>
                  <a:pt x="42350" y="14890"/>
                </a:lnTo>
                <a:lnTo>
                  <a:pt x="42480" y="14500"/>
                </a:lnTo>
                <a:lnTo>
                  <a:pt x="42490" y="14460"/>
                </a:lnTo>
                <a:lnTo>
                  <a:pt x="42500" y="14450"/>
                </a:lnTo>
                <a:lnTo>
                  <a:pt x="42520" y="14380"/>
                </a:lnTo>
                <a:lnTo>
                  <a:pt x="42520" y="14340"/>
                </a:lnTo>
                <a:lnTo>
                  <a:pt x="42470" y="14200"/>
                </a:lnTo>
                <a:lnTo>
                  <a:pt x="42170" y="13880"/>
                </a:lnTo>
                <a:lnTo>
                  <a:pt x="42090" y="13760"/>
                </a:lnTo>
                <a:lnTo>
                  <a:pt x="42070" y="13740"/>
                </a:lnTo>
                <a:lnTo>
                  <a:pt x="42050" y="13620"/>
                </a:lnTo>
                <a:lnTo>
                  <a:pt x="42050" y="13550"/>
                </a:lnTo>
                <a:lnTo>
                  <a:pt x="42050" y="13520"/>
                </a:lnTo>
                <a:lnTo>
                  <a:pt x="42030" y="13480"/>
                </a:lnTo>
                <a:lnTo>
                  <a:pt x="42020" y="13450"/>
                </a:lnTo>
                <a:lnTo>
                  <a:pt x="41990" y="13400"/>
                </a:lnTo>
                <a:lnTo>
                  <a:pt x="41960" y="13330"/>
                </a:lnTo>
                <a:lnTo>
                  <a:pt x="41930" y="13250"/>
                </a:lnTo>
                <a:lnTo>
                  <a:pt x="41880" y="13200"/>
                </a:lnTo>
                <a:lnTo>
                  <a:pt x="41820" y="13150"/>
                </a:lnTo>
                <a:lnTo>
                  <a:pt x="41600" y="13020"/>
                </a:lnTo>
                <a:lnTo>
                  <a:pt x="41540" y="13000"/>
                </a:lnTo>
                <a:lnTo>
                  <a:pt x="41450" y="13000"/>
                </a:lnTo>
                <a:lnTo>
                  <a:pt x="41060" y="12890"/>
                </a:lnTo>
                <a:lnTo>
                  <a:pt x="40990" y="12860"/>
                </a:lnTo>
                <a:lnTo>
                  <a:pt x="40970" y="12850"/>
                </a:lnTo>
                <a:lnTo>
                  <a:pt x="40960" y="12830"/>
                </a:lnTo>
                <a:lnTo>
                  <a:pt x="40930" y="12800"/>
                </a:lnTo>
                <a:lnTo>
                  <a:pt x="40920" y="12780"/>
                </a:lnTo>
                <a:lnTo>
                  <a:pt x="40910" y="12730"/>
                </a:lnTo>
                <a:lnTo>
                  <a:pt x="40910" y="12680"/>
                </a:lnTo>
                <a:lnTo>
                  <a:pt x="40920" y="12430"/>
                </a:lnTo>
                <a:lnTo>
                  <a:pt x="41000" y="12510"/>
                </a:lnTo>
                <a:lnTo>
                  <a:pt x="41050" y="12530"/>
                </a:lnTo>
                <a:lnTo>
                  <a:pt x="41280" y="12690"/>
                </a:lnTo>
                <a:lnTo>
                  <a:pt x="41380" y="12690"/>
                </a:lnTo>
                <a:lnTo>
                  <a:pt x="41510" y="12660"/>
                </a:lnTo>
                <a:lnTo>
                  <a:pt x="41870" y="12660"/>
                </a:lnTo>
                <a:lnTo>
                  <a:pt x="42070" y="12700"/>
                </a:lnTo>
                <a:lnTo>
                  <a:pt x="42170" y="12660"/>
                </a:lnTo>
                <a:lnTo>
                  <a:pt x="42270" y="12610"/>
                </a:lnTo>
                <a:lnTo>
                  <a:pt x="42320" y="12610"/>
                </a:lnTo>
                <a:lnTo>
                  <a:pt x="42380" y="12610"/>
                </a:lnTo>
                <a:lnTo>
                  <a:pt x="42520" y="12540"/>
                </a:lnTo>
                <a:lnTo>
                  <a:pt x="42590" y="12520"/>
                </a:lnTo>
                <a:lnTo>
                  <a:pt x="42840" y="12410"/>
                </a:lnTo>
                <a:lnTo>
                  <a:pt x="42830" y="12340"/>
                </a:lnTo>
                <a:lnTo>
                  <a:pt x="42750" y="12300"/>
                </a:lnTo>
                <a:lnTo>
                  <a:pt x="42910" y="12290"/>
                </a:lnTo>
                <a:lnTo>
                  <a:pt x="43060" y="12310"/>
                </a:lnTo>
                <a:lnTo>
                  <a:pt x="43480" y="12480"/>
                </a:lnTo>
                <a:lnTo>
                  <a:pt x="43560" y="12500"/>
                </a:lnTo>
                <a:lnTo>
                  <a:pt x="43730" y="12510"/>
                </a:lnTo>
                <a:lnTo>
                  <a:pt x="43790" y="12480"/>
                </a:lnTo>
                <a:lnTo>
                  <a:pt x="43920" y="12370"/>
                </a:lnTo>
                <a:lnTo>
                  <a:pt x="43980" y="12350"/>
                </a:lnTo>
                <a:lnTo>
                  <a:pt x="44810" y="12310"/>
                </a:lnTo>
                <a:lnTo>
                  <a:pt x="45390" y="12170"/>
                </a:lnTo>
                <a:lnTo>
                  <a:pt x="45690" y="12180"/>
                </a:lnTo>
                <a:lnTo>
                  <a:pt x="45810" y="12240"/>
                </a:lnTo>
                <a:lnTo>
                  <a:pt x="46060" y="12420"/>
                </a:lnTo>
                <a:lnTo>
                  <a:pt x="46190" y="12460"/>
                </a:lnTo>
                <a:lnTo>
                  <a:pt x="46270" y="12530"/>
                </a:lnTo>
                <a:lnTo>
                  <a:pt x="46380" y="12870"/>
                </a:lnTo>
                <a:lnTo>
                  <a:pt x="46440" y="12990"/>
                </a:lnTo>
                <a:lnTo>
                  <a:pt x="46560" y="13070"/>
                </a:lnTo>
                <a:lnTo>
                  <a:pt x="46840" y="13180"/>
                </a:lnTo>
                <a:lnTo>
                  <a:pt x="46970" y="13300"/>
                </a:lnTo>
                <a:lnTo>
                  <a:pt x="47030" y="13440"/>
                </a:lnTo>
                <a:lnTo>
                  <a:pt x="47080" y="13580"/>
                </a:lnTo>
                <a:lnTo>
                  <a:pt x="47150" y="13700"/>
                </a:lnTo>
                <a:lnTo>
                  <a:pt x="47290" y="13760"/>
                </a:lnTo>
                <a:lnTo>
                  <a:pt x="47430" y="13730"/>
                </a:lnTo>
                <a:lnTo>
                  <a:pt x="47670" y="13580"/>
                </a:lnTo>
                <a:lnTo>
                  <a:pt x="47840" y="13540"/>
                </a:lnTo>
                <a:lnTo>
                  <a:pt x="47990" y="13530"/>
                </a:lnTo>
                <a:lnTo>
                  <a:pt x="48130" y="13490"/>
                </a:lnTo>
                <a:lnTo>
                  <a:pt x="48250" y="13420"/>
                </a:lnTo>
                <a:lnTo>
                  <a:pt x="48380" y="13330"/>
                </a:lnTo>
                <a:lnTo>
                  <a:pt x="48590" y="13120"/>
                </a:lnTo>
                <a:lnTo>
                  <a:pt x="48700" y="13030"/>
                </a:lnTo>
                <a:lnTo>
                  <a:pt x="48830" y="12990"/>
                </a:lnTo>
                <a:lnTo>
                  <a:pt x="48980" y="13070"/>
                </a:lnTo>
                <a:lnTo>
                  <a:pt x="49100" y="13390"/>
                </a:lnTo>
                <a:lnTo>
                  <a:pt x="49200" y="13490"/>
                </a:lnTo>
                <a:lnTo>
                  <a:pt x="49270" y="13460"/>
                </a:lnTo>
                <a:lnTo>
                  <a:pt x="49320" y="13380"/>
                </a:lnTo>
                <a:lnTo>
                  <a:pt x="49360" y="13310"/>
                </a:lnTo>
                <a:lnTo>
                  <a:pt x="49400" y="13270"/>
                </a:lnTo>
                <a:lnTo>
                  <a:pt x="49460" y="13260"/>
                </a:lnTo>
                <a:lnTo>
                  <a:pt x="49580" y="13220"/>
                </a:lnTo>
                <a:lnTo>
                  <a:pt x="49650" y="13220"/>
                </a:lnTo>
                <a:lnTo>
                  <a:pt x="49730" y="13240"/>
                </a:lnTo>
                <a:lnTo>
                  <a:pt x="49860" y="13340"/>
                </a:lnTo>
                <a:lnTo>
                  <a:pt x="49930" y="13380"/>
                </a:lnTo>
                <a:lnTo>
                  <a:pt x="50010" y="13390"/>
                </a:lnTo>
                <a:lnTo>
                  <a:pt x="50240" y="13380"/>
                </a:lnTo>
                <a:lnTo>
                  <a:pt x="50370" y="13410"/>
                </a:lnTo>
                <a:lnTo>
                  <a:pt x="50480" y="13480"/>
                </a:lnTo>
                <a:lnTo>
                  <a:pt x="50560" y="13580"/>
                </a:lnTo>
                <a:lnTo>
                  <a:pt x="50580" y="13730"/>
                </a:lnTo>
                <a:lnTo>
                  <a:pt x="50530" y="14240"/>
                </a:lnTo>
                <a:lnTo>
                  <a:pt x="50540" y="14360"/>
                </a:lnTo>
                <a:lnTo>
                  <a:pt x="50610" y="14460"/>
                </a:lnTo>
                <a:lnTo>
                  <a:pt x="50760" y="14570"/>
                </a:lnTo>
                <a:lnTo>
                  <a:pt x="50910" y="14650"/>
                </a:lnTo>
                <a:lnTo>
                  <a:pt x="51200" y="14720"/>
                </a:lnTo>
                <a:lnTo>
                  <a:pt x="51290" y="14820"/>
                </a:lnTo>
                <a:lnTo>
                  <a:pt x="51350" y="14950"/>
                </a:lnTo>
                <a:lnTo>
                  <a:pt x="51450" y="15120"/>
                </a:lnTo>
                <a:lnTo>
                  <a:pt x="51520" y="15180"/>
                </a:lnTo>
                <a:lnTo>
                  <a:pt x="51670" y="15260"/>
                </a:lnTo>
                <a:lnTo>
                  <a:pt x="51730" y="15310"/>
                </a:lnTo>
                <a:lnTo>
                  <a:pt x="51950" y="15580"/>
                </a:lnTo>
                <a:lnTo>
                  <a:pt x="51980" y="15640"/>
                </a:lnTo>
                <a:lnTo>
                  <a:pt x="52010" y="15710"/>
                </a:lnTo>
                <a:lnTo>
                  <a:pt x="52040" y="15770"/>
                </a:lnTo>
                <a:lnTo>
                  <a:pt x="52100" y="15810"/>
                </a:lnTo>
                <a:lnTo>
                  <a:pt x="52130" y="15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