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Baghlan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Baghl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9670" y="20760"/>
                </a:moveTo>
                <a:lnTo>
                  <a:pt x="59750" y="20870"/>
                </a:lnTo>
                <a:lnTo>
                  <a:pt x="59860" y="20900"/>
                </a:lnTo>
                <a:lnTo>
                  <a:pt x="59940" y="20910"/>
                </a:lnTo>
                <a:lnTo>
                  <a:pt x="59980" y="20930"/>
                </a:lnTo>
                <a:lnTo>
                  <a:pt x="60000" y="20970"/>
                </a:lnTo>
                <a:lnTo>
                  <a:pt x="60040" y="21070"/>
                </a:lnTo>
                <a:lnTo>
                  <a:pt x="60070" y="21150"/>
                </a:lnTo>
                <a:lnTo>
                  <a:pt x="60130" y="21250"/>
                </a:lnTo>
                <a:lnTo>
                  <a:pt x="60160" y="21280"/>
                </a:lnTo>
                <a:lnTo>
                  <a:pt x="60180" y="21300"/>
                </a:lnTo>
                <a:lnTo>
                  <a:pt x="60200" y="21290"/>
                </a:lnTo>
                <a:lnTo>
                  <a:pt x="60250" y="21240"/>
                </a:lnTo>
                <a:lnTo>
                  <a:pt x="60280" y="21220"/>
                </a:lnTo>
                <a:lnTo>
                  <a:pt x="60310" y="21210"/>
                </a:lnTo>
                <a:lnTo>
                  <a:pt x="60370" y="21210"/>
                </a:lnTo>
                <a:lnTo>
                  <a:pt x="60400" y="21230"/>
                </a:lnTo>
                <a:lnTo>
                  <a:pt x="60430" y="21270"/>
                </a:lnTo>
                <a:lnTo>
                  <a:pt x="60440" y="21280"/>
                </a:lnTo>
                <a:lnTo>
                  <a:pt x="60460" y="21280"/>
                </a:lnTo>
                <a:lnTo>
                  <a:pt x="60480" y="21270"/>
                </a:lnTo>
                <a:lnTo>
                  <a:pt x="60500" y="21250"/>
                </a:lnTo>
                <a:lnTo>
                  <a:pt x="60540" y="21230"/>
                </a:lnTo>
                <a:lnTo>
                  <a:pt x="60600" y="21220"/>
                </a:lnTo>
                <a:lnTo>
                  <a:pt x="60820" y="21230"/>
                </a:lnTo>
                <a:lnTo>
                  <a:pt x="61080" y="21150"/>
                </a:lnTo>
                <a:lnTo>
                  <a:pt x="61500" y="20820"/>
                </a:lnTo>
                <a:lnTo>
                  <a:pt x="61580" y="20770"/>
                </a:lnTo>
                <a:lnTo>
                  <a:pt x="61680" y="20740"/>
                </a:lnTo>
                <a:lnTo>
                  <a:pt x="61780" y="20730"/>
                </a:lnTo>
                <a:lnTo>
                  <a:pt x="62160" y="20570"/>
                </a:lnTo>
                <a:lnTo>
                  <a:pt x="62360" y="20450"/>
                </a:lnTo>
                <a:lnTo>
                  <a:pt x="62520" y="20320"/>
                </a:lnTo>
                <a:lnTo>
                  <a:pt x="62580" y="20340"/>
                </a:lnTo>
                <a:lnTo>
                  <a:pt x="62680" y="20630"/>
                </a:lnTo>
                <a:lnTo>
                  <a:pt x="62710" y="20720"/>
                </a:lnTo>
                <a:lnTo>
                  <a:pt x="62710" y="20800"/>
                </a:lnTo>
                <a:lnTo>
                  <a:pt x="62710" y="20960"/>
                </a:lnTo>
                <a:lnTo>
                  <a:pt x="62730" y="21080"/>
                </a:lnTo>
                <a:lnTo>
                  <a:pt x="62750" y="21150"/>
                </a:lnTo>
                <a:lnTo>
                  <a:pt x="62770" y="21200"/>
                </a:lnTo>
                <a:lnTo>
                  <a:pt x="62800" y="21230"/>
                </a:lnTo>
                <a:lnTo>
                  <a:pt x="62830" y="21240"/>
                </a:lnTo>
                <a:lnTo>
                  <a:pt x="62850" y="21250"/>
                </a:lnTo>
                <a:lnTo>
                  <a:pt x="62870" y="21250"/>
                </a:lnTo>
                <a:lnTo>
                  <a:pt x="63030" y="21240"/>
                </a:lnTo>
                <a:lnTo>
                  <a:pt x="63120" y="21260"/>
                </a:lnTo>
                <a:lnTo>
                  <a:pt x="63190" y="21410"/>
                </a:lnTo>
                <a:lnTo>
                  <a:pt x="63260" y="22310"/>
                </a:lnTo>
                <a:lnTo>
                  <a:pt x="63630" y="22660"/>
                </a:lnTo>
                <a:lnTo>
                  <a:pt x="63760" y="22820"/>
                </a:lnTo>
                <a:lnTo>
                  <a:pt x="63870" y="23030"/>
                </a:lnTo>
                <a:lnTo>
                  <a:pt x="63890" y="23070"/>
                </a:lnTo>
                <a:lnTo>
                  <a:pt x="63890" y="23090"/>
                </a:lnTo>
                <a:lnTo>
                  <a:pt x="63890" y="23130"/>
                </a:lnTo>
                <a:lnTo>
                  <a:pt x="63890" y="23150"/>
                </a:lnTo>
                <a:lnTo>
                  <a:pt x="63910" y="23190"/>
                </a:lnTo>
                <a:lnTo>
                  <a:pt x="63970" y="23340"/>
                </a:lnTo>
                <a:lnTo>
                  <a:pt x="64010" y="23390"/>
                </a:lnTo>
                <a:lnTo>
                  <a:pt x="64060" y="23440"/>
                </a:lnTo>
                <a:lnTo>
                  <a:pt x="64080" y="23460"/>
                </a:lnTo>
                <a:lnTo>
                  <a:pt x="64100" y="23490"/>
                </a:lnTo>
                <a:lnTo>
                  <a:pt x="64100" y="23510"/>
                </a:lnTo>
                <a:lnTo>
                  <a:pt x="64100" y="23530"/>
                </a:lnTo>
                <a:lnTo>
                  <a:pt x="64100" y="23580"/>
                </a:lnTo>
                <a:lnTo>
                  <a:pt x="64110" y="23640"/>
                </a:lnTo>
                <a:lnTo>
                  <a:pt x="64150" y="23700"/>
                </a:lnTo>
                <a:lnTo>
                  <a:pt x="64240" y="23820"/>
                </a:lnTo>
                <a:lnTo>
                  <a:pt x="64290" y="23890"/>
                </a:lnTo>
                <a:lnTo>
                  <a:pt x="64320" y="23960"/>
                </a:lnTo>
                <a:lnTo>
                  <a:pt x="64350" y="24560"/>
                </a:lnTo>
                <a:lnTo>
                  <a:pt x="64270" y="24770"/>
                </a:lnTo>
                <a:lnTo>
                  <a:pt x="64240" y="24800"/>
                </a:lnTo>
                <a:lnTo>
                  <a:pt x="64200" y="24830"/>
                </a:lnTo>
                <a:lnTo>
                  <a:pt x="64000" y="24920"/>
                </a:lnTo>
                <a:lnTo>
                  <a:pt x="63950" y="24980"/>
                </a:lnTo>
                <a:lnTo>
                  <a:pt x="63840" y="25220"/>
                </a:lnTo>
                <a:lnTo>
                  <a:pt x="63780" y="25290"/>
                </a:lnTo>
                <a:lnTo>
                  <a:pt x="63720" y="25340"/>
                </a:lnTo>
                <a:lnTo>
                  <a:pt x="63630" y="25370"/>
                </a:lnTo>
                <a:lnTo>
                  <a:pt x="63540" y="25380"/>
                </a:lnTo>
                <a:lnTo>
                  <a:pt x="63440" y="25370"/>
                </a:lnTo>
                <a:lnTo>
                  <a:pt x="63280" y="25620"/>
                </a:lnTo>
                <a:lnTo>
                  <a:pt x="63220" y="25780"/>
                </a:lnTo>
                <a:lnTo>
                  <a:pt x="63200" y="25900"/>
                </a:lnTo>
                <a:lnTo>
                  <a:pt x="63180" y="26060"/>
                </a:lnTo>
                <a:lnTo>
                  <a:pt x="63100" y="26460"/>
                </a:lnTo>
                <a:lnTo>
                  <a:pt x="63070" y="26560"/>
                </a:lnTo>
                <a:lnTo>
                  <a:pt x="63010" y="26650"/>
                </a:lnTo>
                <a:lnTo>
                  <a:pt x="62690" y="26740"/>
                </a:lnTo>
                <a:lnTo>
                  <a:pt x="61900" y="27260"/>
                </a:lnTo>
                <a:lnTo>
                  <a:pt x="61790" y="27310"/>
                </a:lnTo>
                <a:lnTo>
                  <a:pt x="61450" y="27260"/>
                </a:lnTo>
                <a:lnTo>
                  <a:pt x="61170" y="27290"/>
                </a:lnTo>
                <a:lnTo>
                  <a:pt x="61090" y="27320"/>
                </a:lnTo>
                <a:lnTo>
                  <a:pt x="61050" y="27350"/>
                </a:lnTo>
                <a:lnTo>
                  <a:pt x="61000" y="27450"/>
                </a:lnTo>
                <a:lnTo>
                  <a:pt x="60820" y="27620"/>
                </a:lnTo>
                <a:lnTo>
                  <a:pt x="60650" y="27600"/>
                </a:lnTo>
                <a:lnTo>
                  <a:pt x="60560" y="27640"/>
                </a:lnTo>
                <a:lnTo>
                  <a:pt x="60480" y="27700"/>
                </a:lnTo>
                <a:lnTo>
                  <a:pt x="60430" y="27720"/>
                </a:lnTo>
                <a:lnTo>
                  <a:pt x="60220" y="27720"/>
                </a:lnTo>
                <a:lnTo>
                  <a:pt x="59940" y="27800"/>
                </a:lnTo>
                <a:lnTo>
                  <a:pt x="59840" y="27650"/>
                </a:lnTo>
                <a:lnTo>
                  <a:pt x="59800" y="27620"/>
                </a:lnTo>
                <a:lnTo>
                  <a:pt x="59760" y="27640"/>
                </a:lnTo>
                <a:lnTo>
                  <a:pt x="59680" y="27640"/>
                </a:lnTo>
                <a:lnTo>
                  <a:pt x="59450" y="27590"/>
                </a:lnTo>
                <a:lnTo>
                  <a:pt x="59300" y="27710"/>
                </a:lnTo>
                <a:lnTo>
                  <a:pt x="59240" y="27800"/>
                </a:lnTo>
                <a:lnTo>
                  <a:pt x="59190" y="27850"/>
                </a:lnTo>
                <a:lnTo>
                  <a:pt x="59150" y="27870"/>
                </a:lnTo>
                <a:lnTo>
                  <a:pt x="59110" y="27880"/>
                </a:lnTo>
                <a:lnTo>
                  <a:pt x="58790" y="28030"/>
                </a:lnTo>
                <a:lnTo>
                  <a:pt x="58720" y="28070"/>
                </a:lnTo>
                <a:lnTo>
                  <a:pt x="58670" y="28120"/>
                </a:lnTo>
                <a:lnTo>
                  <a:pt x="58560" y="28330"/>
                </a:lnTo>
                <a:lnTo>
                  <a:pt x="58500" y="28420"/>
                </a:lnTo>
                <a:lnTo>
                  <a:pt x="58460" y="28460"/>
                </a:lnTo>
                <a:lnTo>
                  <a:pt x="58420" y="28480"/>
                </a:lnTo>
                <a:lnTo>
                  <a:pt x="58150" y="28560"/>
                </a:lnTo>
                <a:lnTo>
                  <a:pt x="58090" y="28600"/>
                </a:lnTo>
                <a:lnTo>
                  <a:pt x="58070" y="28630"/>
                </a:lnTo>
                <a:lnTo>
                  <a:pt x="58020" y="28720"/>
                </a:lnTo>
                <a:lnTo>
                  <a:pt x="57740" y="28920"/>
                </a:lnTo>
                <a:lnTo>
                  <a:pt x="57690" y="28930"/>
                </a:lnTo>
                <a:lnTo>
                  <a:pt x="57620" y="28930"/>
                </a:lnTo>
                <a:lnTo>
                  <a:pt x="57360" y="28750"/>
                </a:lnTo>
                <a:lnTo>
                  <a:pt x="57120" y="28820"/>
                </a:lnTo>
                <a:lnTo>
                  <a:pt x="57080" y="28840"/>
                </a:lnTo>
                <a:lnTo>
                  <a:pt x="57020" y="28890"/>
                </a:lnTo>
                <a:lnTo>
                  <a:pt x="56960" y="28950"/>
                </a:lnTo>
                <a:lnTo>
                  <a:pt x="56900" y="29050"/>
                </a:lnTo>
                <a:lnTo>
                  <a:pt x="56790" y="29190"/>
                </a:lnTo>
                <a:lnTo>
                  <a:pt x="56700" y="29370"/>
                </a:lnTo>
                <a:lnTo>
                  <a:pt x="56650" y="29430"/>
                </a:lnTo>
                <a:lnTo>
                  <a:pt x="56640" y="29430"/>
                </a:lnTo>
                <a:lnTo>
                  <a:pt x="56170" y="29790"/>
                </a:lnTo>
                <a:lnTo>
                  <a:pt x="56080" y="29840"/>
                </a:lnTo>
                <a:lnTo>
                  <a:pt x="55800" y="29910"/>
                </a:lnTo>
                <a:lnTo>
                  <a:pt x="55760" y="29930"/>
                </a:lnTo>
                <a:lnTo>
                  <a:pt x="55740" y="29960"/>
                </a:lnTo>
                <a:lnTo>
                  <a:pt x="55740" y="29980"/>
                </a:lnTo>
                <a:lnTo>
                  <a:pt x="55750" y="30020"/>
                </a:lnTo>
                <a:lnTo>
                  <a:pt x="55790" y="30100"/>
                </a:lnTo>
                <a:lnTo>
                  <a:pt x="55800" y="30140"/>
                </a:lnTo>
                <a:lnTo>
                  <a:pt x="55800" y="30160"/>
                </a:lnTo>
                <a:lnTo>
                  <a:pt x="55780" y="30250"/>
                </a:lnTo>
                <a:lnTo>
                  <a:pt x="55600" y="30340"/>
                </a:lnTo>
                <a:lnTo>
                  <a:pt x="55470" y="30370"/>
                </a:lnTo>
                <a:lnTo>
                  <a:pt x="55150" y="30380"/>
                </a:lnTo>
                <a:lnTo>
                  <a:pt x="54760" y="30350"/>
                </a:lnTo>
                <a:lnTo>
                  <a:pt x="54340" y="30410"/>
                </a:lnTo>
                <a:lnTo>
                  <a:pt x="54250" y="30400"/>
                </a:lnTo>
                <a:lnTo>
                  <a:pt x="53790" y="30270"/>
                </a:lnTo>
                <a:lnTo>
                  <a:pt x="53750" y="30270"/>
                </a:lnTo>
                <a:lnTo>
                  <a:pt x="53730" y="30290"/>
                </a:lnTo>
                <a:lnTo>
                  <a:pt x="53720" y="30330"/>
                </a:lnTo>
                <a:lnTo>
                  <a:pt x="53710" y="30360"/>
                </a:lnTo>
                <a:lnTo>
                  <a:pt x="53690" y="30400"/>
                </a:lnTo>
                <a:lnTo>
                  <a:pt x="53650" y="30450"/>
                </a:lnTo>
                <a:lnTo>
                  <a:pt x="53580" y="30510"/>
                </a:lnTo>
                <a:lnTo>
                  <a:pt x="53490" y="30560"/>
                </a:lnTo>
                <a:lnTo>
                  <a:pt x="53310" y="30620"/>
                </a:lnTo>
                <a:lnTo>
                  <a:pt x="53180" y="30690"/>
                </a:lnTo>
                <a:lnTo>
                  <a:pt x="53130" y="30760"/>
                </a:lnTo>
                <a:lnTo>
                  <a:pt x="53090" y="30780"/>
                </a:lnTo>
                <a:lnTo>
                  <a:pt x="53060" y="30780"/>
                </a:lnTo>
                <a:lnTo>
                  <a:pt x="53030" y="30780"/>
                </a:lnTo>
                <a:lnTo>
                  <a:pt x="53000" y="30770"/>
                </a:lnTo>
                <a:lnTo>
                  <a:pt x="52780" y="30580"/>
                </a:lnTo>
                <a:lnTo>
                  <a:pt x="52740" y="30560"/>
                </a:lnTo>
                <a:lnTo>
                  <a:pt x="52700" y="30550"/>
                </a:lnTo>
                <a:lnTo>
                  <a:pt x="52650" y="30550"/>
                </a:lnTo>
                <a:lnTo>
                  <a:pt x="52500" y="30580"/>
                </a:lnTo>
                <a:lnTo>
                  <a:pt x="52460" y="30590"/>
                </a:lnTo>
                <a:lnTo>
                  <a:pt x="52420" y="30580"/>
                </a:lnTo>
                <a:lnTo>
                  <a:pt x="52390" y="30570"/>
                </a:lnTo>
                <a:lnTo>
                  <a:pt x="52370" y="30550"/>
                </a:lnTo>
                <a:lnTo>
                  <a:pt x="52350" y="30530"/>
                </a:lnTo>
                <a:lnTo>
                  <a:pt x="52330" y="30510"/>
                </a:lnTo>
                <a:lnTo>
                  <a:pt x="52140" y="30450"/>
                </a:lnTo>
                <a:lnTo>
                  <a:pt x="52110" y="30430"/>
                </a:lnTo>
                <a:lnTo>
                  <a:pt x="52080" y="30390"/>
                </a:lnTo>
                <a:lnTo>
                  <a:pt x="52070" y="30340"/>
                </a:lnTo>
                <a:lnTo>
                  <a:pt x="52040" y="30080"/>
                </a:lnTo>
                <a:lnTo>
                  <a:pt x="52040" y="30030"/>
                </a:lnTo>
                <a:lnTo>
                  <a:pt x="52040" y="29980"/>
                </a:lnTo>
                <a:lnTo>
                  <a:pt x="52040" y="29940"/>
                </a:lnTo>
                <a:lnTo>
                  <a:pt x="52040" y="29890"/>
                </a:lnTo>
                <a:lnTo>
                  <a:pt x="52030" y="29850"/>
                </a:lnTo>
                <a:lnTo>
                  <a:pt x="52010" y="29810"/>
                </a:lnTo>
                <a:lnTo>
                  <a:pt x="52000" y="29770"/>
                </a:lnTo>
                <a:lnTo>
                  <a:pt x="52000" y="29720"/>
                </a:lnTo>
                <a:lnTo>
                  <a:pt x="52030" y="29560"/>
                </a:lnTo>
                <a:lnTo>
                  <a:pt x="52050" y="29500"/>
                </a:lnTo>
                <a:lnTo>
                  <a:pt x="52080" y="29440"/>
                </a:lnTo>
                <a:lnTo>
                  <a:pt x="52110" y="29390"/>
                </a:lnTo>
                <a:lnTo>
                  <a:pt x="52160" y="29340"/>
                </a:lnTo>
                <a:lnTo>
                  <a:pt x="52190" y="29310"/>
                </a:lnTo>
                <a:lnTo>
                  <a:pt x="52360" y="29220"/>
                </a:lnTo>
                <a:lnTo>
                  <a:pt x="52400" y="29130"/>
                </a:lnTo>
                <a:lnTo>
                  <a:pt x="52410" y="29060"/>
                </a:lnTo>
                <a:lnTo>
                  <a:pt x="52460" y="28970"/>
                </a:lnTo>
                <a:lnTo>
                  <a:pt x="52480" y="28900"/>
                </a:lnTo>
                <a:lnTo>
                  <a:pt x="52510" y="28680"/>
                </a:lnTo>
                <a:lnTo>
                  <a:pt x="52530" y="28600"/>
                </a:lnTo>
                <a:lnTo>
                  <a:pt x="52560" y="28540"/>
                </a:lnTo>
                <a:lnTo>
                  <a:pt x="52580" y="28500"/>
                </a:lnTo>
                <a:lnTo>
                  <a:pt x="52610" y="28450"/>
                </a:lnTo>
                <a:lnTo>
                  <a:pt x="52610" y="28400"/>
                </a:lnTo>
                <a:lnTo>
                  <a:pt x="52560" y="28240"/>
                </a:lnTo>
                <a:lnTo>
                  <a:pt x="52560" y="28180"/>
                </a:lnTo>
                <a:lnTo>
                  <a:pt x="52580" y="28090"/>
                </a:lnTo>
                <a:lnTo>
                  <a:pt x="52630" y="27980"/>
                </a:lnTo>
                <a:lnTo>
                  <a:pt x="52640" y="27930"/>
                </a:lnTo>
                <a:lnTo>
                  <a:pt x="52630" y="27860"/>
                </a:lnTo>
                <a:lnTo>
                  <a:pt x="52540" y="27600"/>
                </a:lnTo>
                <a:lnTo>
                  <a:pt x="52510" y="27470"/>
                </a:lnTo>
                <a:lnTo>
                  <a:pt x="52530" y="27270"/>
                </a:lnTo>
                <a:lnTo>
                  <a:pt x="52870" y="26910"/>
                </a:lnTo>
                <a:lnTo>
                  <a:pt x="52890" y="26860"/>
                </a:lnTo>
                <a:lnTo>
                  <a:pt x="52900" y="26790"/>
                </a:lnTo>
                <a:lnTo>
                  <a:pt x="52910" y="26720"/>
                </a:lnTo>
                <a:lnTo>
                  <a:pt x="52940" y="26650"/>
                </a:lnTo>
                <a:lnTo>
                  <a:pt x="53080" y="26470"/>
                </a:lnTo>
                <a:lnTo>
                  <a:pt x="53160" y="26320"/>
                </a:lnTo>
                <a:lnTo>
                  <a:pt x="53190" y="26090"/>
                </a:lnTo>
                <a:lnTo>
                  <a:pt x="53120" y="25990"/>
                </a:lnTo>
                <a:lnTo>
                  <a:pt x="53090" y="25960"/>
                </a:lnTo>
                <a:lnTo>
                  <a:pt x="52930" y="25860"/>
                </a:lnTo>
                <a:lnTo>
                  <a:pt x="52920" y="25790"/>
                </a:lnTo>
                <a:lnTo>
                  <a:pt x="52920" y="25760"/>
                </a:lnTo>
                <a:lnTo>
                  <a:pt x="52920" y="25700"/>
                </a:lnTo>
                <a:lnTo>
                  <a:pt x="52960" y="25600"/>
                </a:lnTo>
                <a:lnTo>
                  <a:pt x="53000" y="25490"/>
                </a:lnTo>
                <a:lnTo>
                  <a:pt x="53910" y="24270"/>
                </a:lnTo>
                <a:lnTo>
                  <a:pt x="53940" y="24220"/>
                </a:lnTo>
                <a:lnTo>
                  <a:pt x="53960" y="23970"/>
                </a:lnTo>
                <a:lnTo>
                  <a:pt x="53990" y="23880"/>
                </a:lnTo>
                <a:lnTo>
                  <a:pt x="54020" y="23580"/>
                </a:lnTo>
                <a:lnTo>
                  <a:pt x="54020" y="23530"/>
                </a:lnTo>
                <a:lnTo>
                  <a:pt x="54010" y="23430"/>
                </a:lnTo>
                <a:lnTo>
                  <a:pt x="54010" y="23380"/>
                </a:lnTo>
                <a:lnTo>
                  <a:pt x="54030" y="23330"/>
                </a:lnTo>
                <a:lnTo>
                  <a:pt x="54070" y="23220"/>
                </a:lnTo>
                <a:lnTo>
                  <a:pt x="54100" y="23170"/>
                </a:lnTo>
                <a:lnTo>
                  <a:pt x="54140" y="23120"/>
                </a:lnTo>
                <a:lnTo>
                  <a:pt x="54330" y="23030"/>
                </a:lnTo>
                <a:lnTo>
                  <a:pt x="54920" y="22510"/>
                </a:lnTo>
                <a:lnTo>
                  <a:pt x="55040" y="22360"/>
                </a:lnTo>
                <a:lnTo>
                  <a:pt x="55320" y="21890"/>
                </a:lnTo>
                <a:lnTo>
                  <a:pt x="55310" y="21820"/>
                </a:lnTo>
                <a:lnTo>
                  <a:pt x="55260" y="21740"/>
                </a:lnTo>
                <a:lnTo>
                  <a:pt x="55230" y="21690"/>
                </a:lnTo>
                <a:lnTo>
                  <a:pt x="55070" y="21540"/>
                </a:lnTo>
                <a:lnTo>
                  <a:pt x="54650" y="21220"/>
                </a:lnTo>
                <a:lnTo>
                  <a:pt x="54380" y="21080"/>
                </a:lnTo>
                <a:lnTo>
                  <a:pt x="54310" y="21020"/>
                </a:lnTo>
                <a:lnTo>
                  <a:pt x="54020" y="20620"/>
                </a:lnTo>
                <a:lnTo>
                  <a:pt x="53580" y="19900"/>
                </a:lnTo>
                <a:lnTo>
                  <a:pt x="53280" y="19440"/>
                </a:lnTo>
                <a:lnTo>
                  <a:pt x="53250" y="19380"/>
                </a:lnTo>
                <a:lnTo>
                  <a:pt x="53200" y="19260"/>
                </a:lnTo>
                <a:lnTo>
                  <a:pt x="53170" y="19210"/>
                </a:lnTo>
                <a:lnTo>
                  <a:pt x="53080" y="19090"/>
                </a:lnTo>
                <a:lnTo>
                  <a:pt x="53060" y="19050"/>
                </a:lnTo>
                <a:lnTo>
                  <a:pt x="53060" y="19000"/>
                </a:lnTo>
                <a:lnTo>
                  <a:pt x="53080" y="18930"/>
                </a:lnTo>
                <a:lnTo>
                  <a:pt x="53130" y="18820"/>
                </a:lnTo>
                <a:lnTo>
                  <a:pt x="53150" y="18780"/>
                </a:lnTo>
                <a:lnTo>
                  <a:pt x="53190" y="18740"/>
                </a:lnTo>
                <a:lnTo>
                  <a:pt x="53240" y="18710"/>
                </a:lnTo>
                <a:lnTo>
                  <a:pt x="53390" y="18670"/>
                </a:lnTo>
                <a:lnTo>
                  <a:pt x="53480" y="18610"/>
                </a:lnTo>
                <a:lnTo>
                  <a:pt x="53790" y="18680"/>
                </a:lnTo>
                <a:lnTo>
                  <a:pt x="53950" y="18770"/>
                </a:lnTo>
                <a:lnTo>
                  <a:pt x="54000" y="18790"/>
                </a:lnTo>
                <a:lnTo>
                  <a:pt x="54340" y="18770"/>
                </a:lnTo>
                <a:lnTo>
                  <a:pt x="55370" y="18840"/>
                </a:lnTo>
                <a:lnTo>
                  <a:pt x="55900" y="18990"/>
                </a:lnTo>
                <a:lnTo>
                  <a:pt x="55980" y="19000"/>
                </a:lnTo>
                <a:lnTo>
                  <a:pt x="56040" y="18990"/>
                </a:lnTo>
                <a:lnTo>
                  <a:pt x="56140" y="18950"/>
                </a:lnTo>
                <a:lnTo>
                  <a:pt x="56530" y="18900"/>
                </a:lnTo>
                <a:lnTo>
                  <a:pt x="56610" y="19070"/>
                </a:lnTo>
                <a:lnTo>
                  <a:pt x="57010" y="19580"/>
                </a:lnTo>
                <a:lnTo>
                  <a:pt x="57290" y="19800"/>
                </a:lnTo>
                <a:lnTo>
                  <a:pt x="57350" y="19840"/>
                </a:lnTo>
                <a:lnTo>
                  <a:pt x="57410" y="19850"/>
                </a:lnTo>
                <a:lnTo>
                  <a:pt x="57450" y="19840"/>
                </a:lnTo>
                <a:lnTo>
                  <a:pt x="57500" y="19820"/>
                </a:lnTo>
                <a:lnTo>
                  <a:pt x="57680" y="19710"/>
                </a:lnTo>
                <a:lnTo>
                  <a:pt x="57710" y="19700"/>
                </a:lnTo>
                <a:lnTo>
                  <a:pt x="57740" y="19690"/>
                </a:lnTo>
                <a:lnTo>
                  <a:pt x="57900" y="19720"/>
                </a:lnTo>
                <a:lnTo>
                  <a:pt x="58200" y="19780"/>
                </a:lnTo>
                <a:lnTo>
                  <a:pt x="58280" y="19810"/>
                </a:lnTo>
                <a:lnTo>
                  <a:pt x="58280" y="19830"/>
                </a:lnTo>
                <a:lnTo>
                  <a:pt x="58290" y="19850"/>
                </a:lnTo>
                <a:lnTo>
                  <a:pt x="58300" y="19850"/>
                </a:lnTo>
                <a:lnTo>
                  <a:pt x="58370" y="19910"/>
                </a:lnTo>
                <a:lnTo>
                  <a:pt x="58420" y="19960"/>
                </a:lnTo>
                <a:lnTo>
                  <a:pt x="58490" y="20060"/>
                </a:lnTo>
                <a:lnTo>
                  <a:pt x="58670" y="20220"/>
                </a:lnTo>
                <a:lnTo>
                  <a:pt x="58800" y="20300"/>
                </a:lnTo>
                <a:lnTo>
                  <a:pt x="59050" y="20390"/>
                </a:lnTo>
                <a:lnTo>
                  <a:pt x="59160" y="20410"/>
                </a:lnTo>
                <a:lnTo>
                  <a:pt x="59400" y="20470"/>
                </a:lnTo>
                <a:lnTo>
                  <a:pt x="59480" y="20510"/>
                </a:lnTo>
                <a:lnTo>
                  <a:pt x="59530" y="20540"/>
                </a:lnTo>
                <a:lnTo>
                  <a:pt x="59560" y="20590"/>
                </a:lnTo>
                <a:lnTo>
                  <a:pt x="59590" y="20630"/>
                </a:lnTo>
                <a:lnTo>
                  <a:pt x="59670" y="2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