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Badghis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Badghis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26270" y="22920"/>
                </a:moveTo>
                <a:lnTo>
                  <a:pt x="26320" y="22940"/>
                </a:lnTo>
                <a:lnTo>
                  <a:pt x="26380" y="23180"/>
                </a:lnTo>
                <a:lnTo>
                  <a:pt x="26390" y="23520"/>
                </a:lnTo>
                <a:lnTo>
                  <a:pt x="26370" y="23820"/>
                </a:lnTo>
                <a:lnTo>
                  <a:pt x="26260" y="24330"/>
                </a:lnTo>
                <a:lnTo>
                  <a:pt x="26200" y="24490"/>
                </a:lnTo>
                <a:lnTo>
                  <a:pt x="26180" y="24630"/>
                </a:lnTo>
                <a:lnTo>
                  <a:pt x="26190" y="24790"/>
                </a:lnTo>
                <a:lnTo>
                  <a:pt x="26180" y="24830"/>
                </a:lnTo>
                <a:lnTo>
                  <a:pt x="26090" y="24980"/>
                </a:lnTo>
                <a:lnTo>
                  <a:pt x="26030" y="25170"/>
                </a:lnTo>
                <a:lnTo>
                  <a:pt x="26010" y="25260"/>
                </a:lnTo>
                <a:lnTo>
                  <a:pt x="26020" y="25320"/>
                </a:lnTo>
                <a:lnTo>
                  <a:pt x="26060" y="25340"/>
                </a:lnTo>
                <a:lnTo>
                  <a:pt x="26100" y="25350"/>
                </a:lnTo>
                <a:lnTo>
                  <a:pt x="26180" y="25370"/>
                </a:lnTo>
                <a:lnTo>
                  <a:pt x="26260" y="25400"/>
                </a:lnTo>
                <a:lnTo>
                  <a:pt x="26320" y="25430"/>
                </a:lnTo>
                <a:lnTo>
                  <a:pt x="26380" y="25480"/>
                </a:lnTo>
                <a:lnTo>
                  <a:pt x="26490" y="25590"/>
                </a:lnTo>
                <a:lnTo>
                  <a:pt x="26570" y="25680"/>
                </a:lnTo>
                <a:lnTo>
                  <a:pt x="26650" y="25840"/>
                </a:lnTo>
                <a:lnTo>
                  <a:pt x="26700" y="25990"/>
                </a:lnTo>
                <a:lnTo>
                  <a:pt x="26730" y="26120"/>
                </a:lnTo>
                <a:lnTo>
                  <a:pt x="26760" y="26660"/>
                </a:lnTo>
                <a:lnTo>
                  <a:pt x="26750" y="26740"/>
                </a:lnTo>
                <a:lnTo>
                  <a:pt x="26750" y="26800"/>
                </a:lnTo>
                <a:lnTo>
                  <a:pt x="26730" y="26880"/>
                </a:lnTo>
                <a:lnTo>
                  <a:pt x="26730" y="26920"/>
                </a:lnTo>
                <a:lnTo>
                  <a:pt x="26740" y="26950"/>
                </a:lnTo>
                <a:lnTo>
                  <a:pt x="26760" y="26980"/>
                </a:lnTo>
                <a:lnTo>
                  <a:pt x="26790" y="27010"/>
                </a:lnTo>
                <a:lnTo>
                  <a:pt x="26820" y="27030"/>
                </a:lnTo>
                <a:lnTo>
                  <a:pt x="26890" y="27070"/>
                </a:lnTo>
                <a:lnTo>
                  <a:pt x="27900" y="27140"/>
                </a:lnTo>
                <a:lnTo>
                  <a:pt x="28280" y="27210"/>
                </a:lnTo>
                <a:lnTo>
                  <a:pt x="28320" y="27250"/>
                </a:lnTo>
                <a:lnTo>
                  <a:pt x="28350" y="27300"/>
                </a:lnTo>
                <a:lnTo>
                  <a:pt x="28370" y="27350"/>
                </a:lnTo>
                <a:lnTo>
                  <a:pt x="28380" y="27390"/>
                </a:lnTo>
                <a:lnTo>
                  <a:pt x="28380" y="27430"/>
                </a:lnTo>
                <a:lnTo>
                  <a:pt x="28360" y="27460"/>
                </a:lnTo>
                <a:lnTo>
                  <a:pt x="28350" y="27480"/>
                </a:lnTo>
                <a:lnTo>
                  <a:pt x="28310" y="27540"/>
                </a:lnTo>
                <a:lnTo>
                  <a:pt x="28310" y="27600"/>
                </a:lnTo>
                <a:lnTo>
                  <a:pt x="28540" y="27730"/>
                </a:lnTo>
                <a:lnTo>
                  <a:pt x="28600" y="27760"/>
                </a:lnTo>
                <a:lnTo>
                  <a:pt x="28650" y="27760"/>
                </a:lnTo>
                <a:lnTo>
                  <a:pt x="28770" y="27730"/>
                </a:lnTo>
                <a:lnTo>
                  <a:pt x="28840" y="27720"/>
                </a:lnTo>
                <a:lnTo>
                  <a:pt x="29070" y="27650"/>
                </a:lnTo>
                <a:lnTo>
                  <a:pt x="29350" y="27610"/>
                </a:lnTo>
                <a:lnTo>
                  <a:pt x="29400" y="27650"/>
                </a:lnTo>
                <a:lnTo>
                  <a:pt x="29410" y="27730"/>
                </a:lnTo>
                <a:lnTo>
                  <a:pt x="29400" y="27830"/>
                </a:lnTo>
                <a:lnTo>
                  <a:pt x="29380" y="28000"/>
                </a:lnTo>
                <a:lnTo>
                  <a:pt x="29320" y="28240"/>
                </a:lnTo>
                <a:lnTo>
                  <a:pt x="29320" y="28310"/>
                </a:lnTo>
                <a:lnTo>
                  <a:pt x="29320" y="28440"/>
                </a:lnTo>
                <a:lnTo>
                  <a:pt x="29290" y="28720"/>
                </a:lnTo>
                <a:lnTo>
                  <a:pt x="29280" y="28850"/>
                </a:lnTo>
                <a:lnTo>
                  <a:pt x="29300" y="28950"/>
                </a:lnTo>
                <a:lnTo>
                  <a:pt x="29310" y="28980"/>
                </a:lnTo>
                <a:lnTo>
                  <a:pt x="29350" y="29000"/>
                </a:lnTo>
                <a:lnTo>
                  <a:pt x="29950" y="29210"/>
                </a:lnTo>
                <a:lnTo>
                  <a:pt x="30600" y="29290"/>
                </a:lnTo>
                <a:lnTo>
                  <a:pt x="30720" y="29290"/>
                </a:lnTo>
                <a:lnTo>
                  <a:pt x="30900" y="29260"/>
                </a:lnTo>
                <a:lnTo>
                  <a:pt x="31110" y="29250"/>
                </a:lnTo>
                <a:lnTo>
                  <a:pt x="31260" y="29220"/>
                </a:lnTo>
                <a:lnTo>
                  <a:pt x="31330" y="29190"/>
                </a:lnTo>
                <a:lnTo>
                  <a:pt x="31460" y="29450"/>
                </a:lnTo>
                <a:lnTo>
                  <a:pt x="31550" y="29550"/>
                </a:lnTo>
                <a:lnTo>
                  <a:pt x="31820" y="29720"/>
                </a:lnTo>
                <a:lnTo>
                  <a:pt x="31860" y="29740"/>
                </a:lnTo>
                <a:lnTo>
                  <a:pt x="31900" y="29750"/>
                </a:lnTo>
                <a:lnTo>
                  <a:pt x="32060" y="29730"/>
                </a:lnTo>
                <a:lnTo>
                  <a:pt x="32140" y="29760"/>
                </a:lnTo>
                <a:lnTo>
                  <a:pt x="32200" y="29800"/>
                </a:lnTo>
                <a:lnTo>
                  <a:pt x="32260" y="29860"/>
                </a:lnTo>
                <a:lnTo>
                  <a:pt x="32350" y="29970"/>
                </a:lnTo>
                <a:lnTo>
                  <a:pt x="32510" y="30200"/>
                </a:lnTo>
                <a:lnTo>
                  <a:pt x="32560" y="30250"/>
                </a:lnTo>
                <a:lnTo>
                  <a:pt x="32950" y="30530"/>
                </a:lnTo>
                <a:lnTo>
                  <a:pt x="33030" y="30630"/>
                </a:lnTo>
                <a:lnTo>
                  <a:pt x="33080" y="30720"/>
                </a:lnTo>
                <a:lnTo>
                  <a:pt x="33090" y="30790"/>
                </a:lnTo>
                <a:lnTo>
                  <a:pt x="33110" y="30870"/>
                </a:lnTo>
                <a:lnTo>
                  <a:pt x="33160" y="30970"/>
                </a:lnTo>
                <a:lnTo>
                  <a:pt x="33270" y="31120"/>
                </a:lnTo>
                <a:lnTo>
                  <a:pt x="33320" y="31210"/>
                </a:lnTo>
                <a:lnTo>
                  <a:pt x="33330" y="31300"/>
                </a:lnTo>
                <a:lnTo>
                  <a:pt x="33320" y="31380"/>
                </a:lnTo>
                <a:lnTo>
                  <a:pt x="33260" y="31630"/>
                </a:lnTo>
                <a:lnTo>
                  <a:pt x="33250" y="31720"/>
                </a:lnTo>
                <a:lnTo>
                  <a:pt x="33250" y="31790"/>
                </a:lnTo>
                <a:lnTo>
                  <a:pt x="33260" y="31920"/>
                </a:lnTo>
                <a:lnTo>
                  <a:pt x="33260" y="31990"/>
                </a:lnTo>
                <a:lnTo>
                  <a:pt x="33220" y="32180"/>
                </a:lnTo>
                <a:lnTo>
                  <a:pt x="33190" y="32280"/>
                </a:lnTo>
                <a:lnTo>
                  <a:pt x="33120" y="32420"/>
                </a:lnTo>
                <a:lnTo>
                  <a:pt x="33100" y="32450"/>
                </a:lnTo>
                <a:lnTo>
                  <a:pt x="33070" y="32480"/>
                </a:lnTo>
                <a:lnTo>
                  <a:pt x="33050" y="32490"/>
                </a:lnTo>
                <a:lnTo>
                  <a:pt x="33010" y="32540"/>
                </a:lnTo>
                <a:lnTo>
                  <a:pt x="32820" y="32640"/>
                </a:lnTo>
                <a:lnTo>
                  <a:pt x="31690" y="32950"/>
                </a:lnTo>
                <a:lnTo>
                  <a:pt x="31270" y="33160"/>
                </a:lnTo>
                <a:lnTo>
                  <a:pt x="31190" y="33180"/>
                </a:lnTo>
                <a:lnTo>
                  <a:pt x="31130" y="33180"/>
                </a:lnTo>
                <a:lnTo>
                  <a:pt x="31080" y="33160"/>
                </a:lnTo>
                <a:lnTo>
                  <a:pt x="30990" y="33160"/>
                </a:lnTo>
                <a:lnTo>
                  <a:pt x="30940" y="33140"/>
                </a:lnTo>
                <a:lnTo>
                  <a:pt x="30840" y="33090"/>
                </a:lnTo>
                <a:lnTo>
                  <a:pt x="30060" y="33050"/>
                </a:lnTo>
                <a:lnTo>
                  <a:pt x="29930" y="33090"/>
                </a:lnTo>
                <a:lnTo>
                  <a:pt x="29850" y="33140"/>
                </a:lnTo>
                <a:lnTo>
                  <a:pt x="29800" y="33200"/>
                </a:lnTo>
                <a:lnTo>
                  <a:pt x="29760" y="33250"/>
                </a:lnTo>
                <a:lnTo>
                  <a:pt x="29750" y="33280"/>
                </a:lnTo>
                <a:lnTo>
                  <a:pt x="29730" y="33360"/>
                </a:lnTo>
                <a:lnTo>
                  <a:pt x="29030" y="33410"/>
                </a:lnTo>
                <a:lnTo>
                  <a:pt x="28990" y="33400"/>
                </a:lnTo>
                <a:lnTo>
                  <a:pt x="28820" y="33330"/>
                </a:lnTo>
                <a:lnTo>
                  <a:pt x="28750" y="33310"/>
                </a:lnTo>
                <a:lnTo>
                  <a:pt x="28670" y="33290"/>
                </a:lnTo>
                <a:lnTo>
                  <a:pt x="28050" y="33280"/>
                </a:lnTo>
                <a:lnTo>
                  <a:pt x="28000" y="33290"/>
                </a:lnTo>
                <a:lnTo>
                  <a:pt x="27920" y="33320"/>
                </a:lnTo>
                <a:lnTo>
                  <a:pt x="27830" y="33370"/>
                </a:lnTo>
                <a:lnTo>
                  <a:pt x="27670" y="33480"/>
                </a:lnTo>
                <a:lnTo>
                  <a:pt x="27600" y="33540"/>
                </a:lnTo>
                <a:lnTo>
                  <a:pt x="27560" y="33600"/>
                </a:lnTo>
                <a:lnTo>
                  <a:pt x="27530" y="33730"/>
                </a:lnTo>
                <a:lnTo>
                  <a:pt x="27520" y="33760"/>
                </a:lnTo>
                <a:lnTo>
                  <a:pt x="27510" y="33770"/>
                </a:lnTo>
                <a:lnTo>
                  <a:pt x="27470" y="33800"/>
                </a:lnTo>
                <a:lnTo>
                  <a:pt x="27430" y="33810"/>
                </a:lnTo>
                <a:lnTo>
                  <a:pt x="27280" y="33830"/>
                </a:lnTo>
                <a:lnTo>
                  <a:pt x="27220" y="33850"/>
                </a:lnTo>
                <a:lnTo>
                  <a:pt x="26800" y="34200"/>
                </a:lnTo>
                <a:lnTo>
                  <a:pt x="25490" y="34590"/>
                </a:lnTo>
                <a:lnTo>
                  <a:pt x="25370" y="34600"/>
                </a:lnTo>
                <a:lnTo>
                  <a:pt x="25310" y="34590"/>
                </a:lnTo>
                <a:lnTo>
                  <a:pt x="25230" y="34530"/>
                </a:lnTo>
                <a:lnTo>
                  <a:pt x="25180" y="34480"/>
                </a:lnTo>
                <a:lnTo>
                  <a:pt x="25000" y="34370"/>
                </a:lnTo>
                <a:lnTo>
                  <a:pt x="24510" y="34230"/>
                </a:lnTo>
                <a:lnTo>
                  <a:pt x="24420" y="34280"/>
                </a:lnTo>
                <a:lnTo>
                  <a:pt x="24310" y="34310"/>
                </a:lnTo>
                <a:lnTo>
                  <a:pt x="24250" y="34310"/>
                </a:lnTo>
                <a:lnTo>
                  <a:pt x="23880" y="34250"/>
                </a:lnTo>
                <a:lnTo>
                  <a:pt x="23770" y="34210"/>
                </a:lnTo>
                <a:lnTo>
                  <a:pt x="23510" y="34070"/>
                </a:lnTo>
                <a:lnTo>
                  <a:pt x="23440" y="34020"/>
                </a:lnTo>
                <a:lnTo>
                  <a:pt x="23350" y="33920"/>
                </a:lnTo>
                <a:lnTo>
                  <a:pt x="23140" y="33810"/>
                </a:lnTo>
                <a:lnTo>
                  <a:pt x="22680" y="33640"/>
                </a:lnTo>
                <a:lnTo>
                  <a:pt x="22160" y="33580"/>
                </a:lnTo>
                <a:lnTo>
                  <a:pt x="21950" y="33560"/>
                </a:lnTo>
                <a:lnTo>
                  <a:pt x="21880" y="33580"/>
                </a:lnTo>
                <a:lnTo>
                  <a:pt x="21830" y="33610"/>
                </a:lnTo>
                <a:lnTo>
                  <a:pt x="21600" y="33800"/>
                </a:lnTo>
                <a:lnTo>
                  <a:pt x="21500" y="33830"/>
                </a:lnTo>
                <a:lnTo>
                  <a:pt x="21110" y="33640"/>
                </a:lnTo>
                <a:lnTo>
                  <a:pt x="20910" y="33590"/>
                </a:lnTo>
                <a:lnTo>
                  <a:pt x="20720" y="33560"/>
                </a:lnTo>
                <a:lnTo>
                  <a:pt x="20640" y="33560"/>
                </a:lnTo>
                <a:lnTo>
                  <a:pt x="20630" y="33560"/>
                </a:lnTo>
                <a:lnTo>
                  <a:pt x="20610" y="33550"/>
                </a:lnTo>
                <a:lnTo>
                  <a:pt x="20610" y="33530"/>
                </a:lnTo>
                <a:lnTo>
                  <a:pt x="20620" y="33320"/>
                </a:lnTo>
                <a:lnTo>
                  <a:pt x="20570" y="33210"/>
                </a:lnTo>
                <a:lnTo>
                  <a:pt x="20540" y="33160"/>
                </a:lnTo>
                <a:lnTo>
                  <a:pt x="20520" y="33140"/>
                </a:lnTo>
                <a:lnTo>
                  <a:pt x="20500" y="33120"/>
                </a:lnTo>
                <a:lnTo>
                  <a:pt x="20400" y="32960"/>
                </a:lnTo>
                <a:lnTo>
                  <a:pt x="20380" y="32940"/>
                </a:lnTo>
                <a:lnTo>
                  <a:pt x="20340" y="32930"/>
                </a:lnTo>
                <a:lnTo>
                  <a:pt x="20220" y="32940"/>
                </a:lnTo>
                <a:lnTo>
                  <a:pt x="19990" y="32940"/>
                </a:lnTo>
                <a:lnTo>
                  <a:pt x="19930" y="32930"/>
                </a:lnTo>
                <a:lnTo>
                  <a:pt x="19860" y="32900"/>
                </a:lnTo>
                <a:lnTo>
                  <a:pt x="19770" y="32840"/>
                </a:lnTo>
                <a:lnTo>
                  <a:pt x="19700" y="32790"/>
                </a:lnTo>
                <a:lnTo>
                  <a:pt x="19650" y="32730"/>
                </a:lnTo>
                <a:lnTo>
                  <a:pt x="19600" y="32690"/>
                </a:lnTo>
                <a:lnTo>
                  <a:pt x="19560" y="32670"/>
                </a:lnTo>
                <a:lnTo>
                  <a:pt x="19380" y="32620"/>
                </a:lnTo>
                <a:lnTo>
                  <a:pt x="19340" y="32600"/>
                </a:lnTo>
                <a:lnTo>
                  <a:pt x="19270" y="32560"/>
                </a:lnTo>
                <a:lnTo>
                  <a:pt x="19100" y="32430"/>
                </a:lnTo>
                <a:lnTo>
                  <a:pt x="18890" y="32220"/>
                </a:lnTo>
                <a:lnTo>
                  <a:pt x="18840" y="32180"/>
                </a:lnTo>
                <a:lnTo>
                  <a:pt x="18790" y="32170"/>
                </a:lnTo>
                <a:lnTo>
                  <a:pt x="18770" y="32170"/>
                </a:lnTo>
                <a:lnTo>
                  <a:pt x="18730" y="32180"/>
                </a:lnTo>
                <a:lnTo>
                  <a:pt x="18670" y="32180"/>
                </a:lnTo>
                <a:lnTo>
                  <a:pt x="18620" y="32170"/>
                </a:lnTo>
                <a:lnTo>
                  <a:pt x="18340" y="32050"/>
                </a:lnTo>
                <a:lnTo>
                  <a:pt x="18320" y="32040"/>
                </a:lnTo>
                <a:lnTo>
                  <a:pt x="18300" y="32010"/>
                </a:lnTo>
                <a:lnTo>
                  <a:pt x="18280" y="31960"/>
                </a:lnTo>
                <a:lnTo>
                  <a:pt x="18230" y="31820"/>
                </a:lnTo>
                <a:lnTo>
                  <a:pt x="18220" y="31740"/>
                </a:lnTo>
                <a:lnTo>
                  <a:pt x="18210" y="31650"/>
                </a:lnTo>
                <a:lnTo>
                  <a:pt x="18290" y="30790"/>
                </a:lnTo>
                <a:lnTo>
                  <a:pt x="18340" y="30510"/>
                </a:lnTo>
                <a:lnTo>
                  <a:pt x="18450" y="30120"/>
                </a:lnTo>
                <a:lnTo>
                  <a:pt x="18520" y="29970"/>
                </a:lnTo>
                <a:lnTo>
                  <a:pt x="19050" y="29080"/>
                </a:lnTo>
                <a:lnTo>
                  <a:pt x="19240" y="28510"/>
                </a:lnTo>
                <a:lnTo>
                  <a:pt x="19290" y="28520"/>
                </a:lnTo>
                <a:lnTo>
                  <a:pt x="19320" y="28490"/>
                </a:lnTo>
                <a:lnTo>
                  <a:pt x="19340" y="28500"/>
                </a:lnTo>
                <a:lnTo>
                  <a:pt x="19340" y="28480"/>
                </a:lnTo>
                <a:lnTo>
                  <a:pt x="19380" y="28450"/>
                </a:lnTo>
                <a:lnTo>
                  <a:pt x="19400" y="28450"/>
                </a:lnTo>
                <a:lnTo>
                  <a:pt x="19390" y="28430"/>
                </a:lnTo>
                <a:lnTo>
                  <a:pt x="19410" y="28420"/>
                </a:lnTo>
                <a:lnTo>
                  <a:pt x="19460" y="28400"/>
                </a:lnTo>
                <a:lnTo>
                  <a:pt x="19480" y="28400"/>
                </a:lnTo>
                <a:lnTo>
                  <a:pt x="19500" y="28370"/>
                </a:lnTo>
                <a:lnTo>
                  <a:pt x="19510" y="28360"/>
                </a:lnTo>
                <a:lnTo>
                  <a:pt x="19540" y="28320"/>
                </a:lnTo>
                <a:lnTo>
                  <a:pt x="19550" y="28280"/>
                </a:lnTo>
                <a:lnTo>
                  <a:pt x="19560" y="28270"/>
                </a:lnTo>
                <a:lnTo>
                  <a:pt x="19580" y="28230"/>
                </a:lnTo>
                <a:lnTo>
                  <a:pt x="19610" y="28220"/>
                </a:lnTo>
                <a:lnTo>
                  <a:pt x="19640" y="28150"/>
                </a:lnTo>
                <a:lnTo>
                  <a:pt x="19650" y="28160"/>
                </a:lnTo>
                <a:lnTo>
                  <a:pt x="19670" y="28190"/>
                </a:lnTo>
                <a:lnTo>
                  <a:pt x="19730" y="28180"/>
                </a:lnTo>
                <a:lnTo>
                  <a:pt x="19750" y="28130"/>
                </a:lnTo>
                <a:lnTo>
                  <a:pt x="19740" y="28060"/>
                </a:lnTo>
                <a:lnTo>
                  <a:pt x="19810" y="28040"/>
                </a:lnTo>
                <a:lnTo>
                  <a:pt x="19820" y="28060"/>
                </a:lnTo>
                <a:lnTo>
                  <a:pt x="19850" y="28060"/>
                </a:lnTo>
                <a:lnTo>
                  <a:pt x="19870" y="28030"/>
                </a:lnTo>
                <a:lnTo>
                  <a:pt x="19860" y="28010"/>
                </a:lnTo>
                <a:lnTo>
                  <a:pt x="19890" y="27980"/>
                </a:lnTo>
                <a:lnTo>
                  <a:pt x="19900" y="27970"/>
                </a:lnTo>
                <a:lnTo>
                  <a:pt x="19920" y="27990"/>
                </a:lnTo>
                <a:lnTo>
                  <a:pt x="19940" y="27970"/>
                </a:lnTo>
                <a:lnTo>
                  <a:pt x="19950" y="27970"/>
                </a:lnTo>
                <a:lnTo>
                  <a:pt x="20000" y="27890"/>
                </a:lnTo>
                <a:lnTo>
                  <a:pt x="20090" y="27870"/>
                </a:lnTo>
                <a:lnTo>
                  <a:pt x="20120" y="27830"/>
                </a:lnTo>
                <a:lnTo>
                  <a:pt x="20150" y="27830"/>
                </a:lnTo>
                <a:lnTo>
                  <a:pt x="20170" y="27840"/>
                </a:lnTo>
                <a:lnTo>
                  <a:pt x="20240" y="27790"/>
                </a:lnTo>
                <a:lnTo>
                  <a:pt x="20360" y="27740"/>
                </a:lnTo>
                <a:lnTo>
                  <a:pt x="20370" y="27710"/>
                </a:lnTo>
                <a:lnTo>
                  <a:pt x="20410" y="27700"/>
                </a:lnTo>
                <a:lnTo>
                  <a:pt x="20420" y="27710"/>
                </a:lnTo>
                <a:lnTo>
                  <a:pt x="20450" y="27670"/>
                </a:lnTo>
                <a:lnTo>
                  <a:pt x="20450" y="27660"/>
                </a:lnTo>
                <a:lnTo>
                  <a:pt x="20490" y="27700"/>
                </a:lnTo>
                <a:lnTo>
                  <a:pt x="20560" y="27730"/>
                </a:lnTo>
                <a:lnTo>
                  <a:pt x="20560" y="27690"/>
                </a:lnTo>
                <a:lnTo>
                  <a:pt x="20490" y="27610"/>
                </a:lnTo>
                <a:lnTo>
                  <a:pt x="20500" y="27600"/>
                </a:lnTo>
                <a:lnTo>
                  <a:pt x="20510" y="27600"/>
                </a:lnTo>
                <a:lnTo>
                  <a:pt x="20530" y="27630"/>
                </a:lnTo>
                <a:lnTo>
                  <a:pt x="20570" y="27650"/>
                </a:lnTo>
                <a:lnTo>
                  <a:pt x="20580" y="27640"/>
                </a:lnTo>
                <a:lnTo>
                  <a:pt x="20610" y="27640"/>
                </a:lnTo>
                <a:lnTo>
                  <a:pt x="20610" y="27630"/>
                </a:lnTo>
                <a:lnTo>
                  <a:pt x="20640" y="27620"/>
                </a:lnTo>
                <a:lnTo>
                  <a:pt x="20670" y="27630"/>
                </a:lnTo>
                <a:lnTo>
                  <a:pt x="20690" y="27620"/>
                </a:lnTo>
                <a:lnTo>
                  <a:pt x="20720" y="27650"/>
                </a:lnTo>
                <a:lnTo>
                  <a:pt x="20740" y="27650"/>
                </a:lnTo>
                <a:lnTo>
                  <a:pt x="20750" y="27630"/>
                </a:lnTo>
                <a:lnTo>
                  <a:pt x="20760" y="27650"/>
                </a:lnTo>
                <a:lnTo>
                  <a:pt x="20770" y="27640"/>
                </a:lnTo>
                <a:lnTo>
                  <a:pt x="20820" y="27620"/>
                </a:lnTo>
                <a:lnTo>
                  <a:pt x="20890" y="27630"/>
                </a:lnTo>
                <a:lnTo>
                  <a:pt x="20900" y="27600"/>
                </a:lnTo>
                <a:lnTo>
                  <a:pt x="20920" y="27610"/>
                </a:lnTo>
                <a:lnTo>
                  <a:pt x="20960" y="27590"/>
                </a:lnTo>
                <a:lnTo>
                  <a:pt x="20980" y="27610"/>
                </a:lnTo>
                <a:lnTo>
                  <a:pt x="21000" y="27580"/>
                </a:lnTo>
                <a:lnTo>
                  <a:pt x="21030" y="27600"/>
                </a:lnTo>
                <a:lnTo>
                  <a:pt x="21060" y="27520"/>
                </a:lnTo>
                <a:lnTo>
                  <a:pt x="21050" y="27460"/>
                </a:lnTo>
                <a:lnTo>
                  <a:pt x="21060" y="27410"/>
                </a:lnTo>
                <a:lnTo>
                  <a:pt x="21100" y="27380"/>
                </a:lnTo>
                <a:lnTo>
                  <a:pt x="21100" y="27320"/>
                </a:lnTo>
                <a:lnTo>
                  <a:pt x="21090" y="27270"/>
                </a:lnTo>
                <a:lnTo>
                  <a:pt x="21100" y="27220"/>
                </a:lnTo>
                <a:lnTo>
                  <a:pt x="21130" y="27210"/>
                </a:lnTo>
                <a:lnTo>
                  <a:pt x="21130" y="27160"/>
                </a:lnTo>
                <a:lnTo>
                  <a:pt x="21160" y="27110"/>
                </a:lnTo>
                <a:lnTo>
                  <a:pt x="21140" y="27110"/>
                </a:lnTo>
                <a:lnTo>
                  <a:pt x="21120" y="27050"/>
                </a:lnTo>
                <a:lnTo>
                  <a:pt x="21130" y="27040"/>
                </a:lnTo>
                <a:lnTo>
                  <a:pt x="21160" y="27040"/>
                </a:lnTo>
                <a:lnTo>
                  <a:pt x="21170" y="27030"/>
                </a:lnTo>
                <a:lnTo>
                  <a:pt x="21150" y="26980"/>
                </a:lnTo>
                <a:lnTo>
                  <a:pt x="21160" y="26950"/>
                </a:lnTo>
                <a:lnTo>
                  <a:pt x="21140" y="26940"/>
                </a:lnTo>
                <a:lnTo>
                  <a:pt x="21140" y="26910"/>
                </a:lnTo>
                <a:lnTo>
                  <a:pt x="21110" y="26890"/>
                </a:lnTo>
                <a:lnTo>
                  <a:pt x="21120" y="26860"/>
                </a:lnTo>
                <a:lnTo>
                  <a:pt x="21140" y="26860"/>
                </a:lnTo>
                <a:lnTo>
                  <a:pt x="21160" y="26850"/>
                </a:lnTo>
                <a:lnTo>
                  <a:pt x="21180" y="26860"/>
                </a:lnTo>
                <a:lnTo>
                  <a:pt x="21190" y="26850"/>
                </a:lnTo>
                <a:lnTo>
                  <a:pt x="21220" y="26730"/>
                </a:lnTo>
                <a:lnTo>
                  <a:pt x="21210" y="26720"/>
                </a:lnTo>
                <a:lnTo>
                  <a:pt x="21230" y="26630"/>
                </a:lnTo>
                <a:lnTo>
                  <a:pt x="21200" y="26610"/>
                </a:lnTo>
                <a:lnTo>
                  <a:pt x="21180" y="26630"/>
                </a:lnTo>
                <a:lnTo>
                  <a:pt x="21120" y="26630"/>
                </a:lnTo>
                <a:lnTo>
                  <a:pt x="21120" y="26570"/>
                </a:lnTo>
                <a:lnTo>
                  <a:pt x="21090" y="26590"/>
                </a:lnTo>
                <a:lnTo>
                  <a:pt x="21080" y="26580"/>
                </a:lnTo>
                <a:lnTo>
                  <a:pt x="21090" y="26510"/>
                </a:lnTo>
                <a:lnTo>
                  <a:pt x="21060" y="26510"/>
                </a:lnTo>
                <a:lnTo>
                  <a:pt x="21060" y="26500"/>
                </a:lnTo>
                <a:lnTo>
                  <a:pt x="21070" y="26450"/>
                </a:lnTo>
                <a:lnTo>
                  <a:pt x="21060" y="26400"/>
                </a:lnTo>
                <a:lnTo>
                  <a:pt x="21100" y="26360"/>
                </a:lnTo>
                <a:lnTo>
                  <a:pt x="21100" y="26300"/>
                </a:lnTo>
                <a:lnTo>
                  <a:pt x="21080" y="26300"/>
                </a:lnTo>
                <a:lnTo>
                  <a:pt x="21040" y="26250"/>
                </a:lnTo>
                <a:lnTo>
                  <a:pt x="21040" y="26170"/>
                </a:lnTo>
                <a:lnTo>
                  <a:pt x="21030" y="26150"/>
                </a:lnTo>
                <a:lnTo>
                  <a:pt x="21040" y="26140"/>
                </a:lnTo>
                <a:lnTo>
                  <a:pt x="21020" y="26090"/>
                </a:lnTo>
                <a:lnTo>
                  <a:pt x="21010" y="26050"/>
                </a:lnTo>
                <a:lnTo>
                  <a:pt x="21030" y="26030"/>
                </a:lnTo>
                <a:lnTo>
                  <a:pt x="21040" y="26040"/>
                </a:lnTo>
                <a:lnTo>
                  <a:pt x="21080" y="26030"/>
                </a:lnTo>
                <a:lnTo>
                  <a:pt x="21080" y="26000"/>
                </a:lnTo>
                <a:lnTo>
                  <a:pt x="21110" y="25990"/>
                </a:lnTo>
                <a:lnTo>
                  <a:pt x="21110" y="25930"/>
                </a:lnTo>
                <a:lnTo>
                  <a:pt x="21980" y="25560"/>
                </a:lnTo>
                <a:lnTo>
                  <a:pt x="21950" y="25540"/>
                </a:lnTo>
                <a:lnTo>
                  <a:pt x="21930" y="25520"/>
                </a:lnTo>
                <a:lnTo>
                  <a:pt x="21940" y="25510"/>
                </a:lnTo>
                <a:lnTo>
                  <a:pt x="21950" y="25520"/>
                </a:lnTo>
                <a:lnTo>
                  <a:pt x="21970" y="25520"/>
                </a:lnTo>
                <a:lnTo>
                  <a:pt x="21980" y="25500"/>
                </a:lnTo>
                <a:lnTo>
                  <a:pt x="21970" y="25490"/>
                </a:lnTo>
                <a:lnTo>
                  <a:pt x="21960" y="25500"/>
                </a:lnTo>
                <a:lnTo>
                  <a:pt x="21950" y="25500"/>
                </a:lnTo>
                <a:lnTo>
                  <a:pt x="21940" y="25480"/>
                </a:lnTo>
                <a:lnTo>
                  <a:pt x="21930" y="25470"/>
                </a:lnTo>
                <a:lnTo>
                  <a:pt x="21930" y="25460"/>
                </a:lnTo>
                <a:lnTo>
                  <a:pt x="21960" y="25470"/>
                </a:lnTo>
                <a:lnTo>
                  <a:pt x="21970" y="25460"/>
                </a:lnTo>
                <a:lnTo>
                  <a:pt x="21950" y="25440"/>
                </a:lnTo>
                <a:lnTo>
                  <a:pt x="21950" y="25400"/>
                </a:lnTo>
                <a:lnTo>
                  <a:pt x="21910" y="25390"/>
                </a:lnTo>
                <a:lnTo>
                  <a:pt x="21880" y="25390"/>
                </a:lnTo>
                <a:lnTo>
                  <a:pt x="21830" y="25330"/>
                </a:lnTo>
                <a:lnTo>
                  <a:pt x="21820" y="25320"/>
                </a:lnTo>
                <a:lnTo>
                  <a:pt x="21750" y="25320"/>
                </a:lnTo>
                <a:lnTo>
                  <a:pt x="21740" y="25330"/>
                </a:lnTo>
                <a:lnTo>
                  <a:pt x="21740" y="25360"/>
                </a:lnTo>
                <a:lnTo>
                  <a:pt x="21730" y="25360"/>
                </a:lnTo>
                <a:lnTo>
                  <a:pt x="21720" y="25340"/>
                </a:lnTo>
                <a:lnTo>
                  <a:pt x="21690" y="25330"/>
                </a:lnTo>
                <a:lnTo>
                  <a:pt x="21680" y="25320"/>
                </a:lnTo>
                <a:lnTo>
                  <a:pt x="21650" y="25320"/>
                </a:lnTo>
                <a:lnTo>
                  <a:pt x="21610" y="25260"/>
                </a:lnTo>
                <a:lnTo>
                  <a:pt x="21620" y="25260"/>
                </a:lnTo>
                <a:lnTo>
                  <a:pt x="21610" y="25240"/>
                </a:lnTo>
                <a:lnTo>
                  <a:pt x="21620" y="25200"/>
                </a:lnTo>
                <a:lnTo>
                  <a:pt x="21610" y="25170"/>
                </a:lnTo>
                <a:lnTo>
                  <a:pt x="21530" y="25170"/>
                </a:lnTo>
                <a:lnTo>
                  <a:pt x="21510" y="25160"/>
                </a:lnTo>
                <a:lnTo>
                  <a:pt x="21480" y="25100"/>
                </a:lnTo>
                <a:lnTo>
                  <a:pt x="21490" y="25080"/>
                </a:lnTo>
                <a:lnTo>
                  <a:pt x="21490" y="25060"/>
                </a:lnTo>
                <a:lnTo>
                  <a:pt x="21450" y="25020"/>
                </a:lnTo>
                <a:lnTo>
                  <a:pt x="21420" y="25040"/>
                </a:lnTo>
                <a:lnTo>
                  <a:pt x="21420" y="24980"/>
                </a:lnTo>
                <a:lnTo>
                  <a:pt x="21370" y="24970"/>
                </a:lnTo>
                <a:lnTo>
                  <a:pt x="21360" y="24930"/>
                </a:lnTo>
                <a:lnTo>
                  <a:pt x="21360" y="24980"/>
                </a:lnTo>
                <a:lnTo>
                  <a:pt x="21340" y="24990"/>
                </a:lnTo>
                <a:lnTo>
                  <a:pt x="21350" y="24950"/>
                </a:lnTo>
                <a:lnTo>
                  <a:pt x="21310" y="24950"/>
                </a:lnTo>
                <a:lnTo>
                  <a:pt x="21330" y="24890"/>
                </a:lnTo>
                <a:lnTo>
                  <a:pt x="21290" y="24900"/>
                </a:lnTo>
                <a:lnTo>
                  <a:pt x="21270" y="24880"/>
                </a:lnTo>
                <a:lnTo>
                  <a:pt x="21300" y="24860"/>
                </a:lnTo>
                <a:lnTo>
                  <a:pt x="21300" y="24820"/>
                </a:lnTo>
                <a:lnTo>
                  <a:pt x="21310" y="24800"/>
                </a:lnTo>
                <a:lnTo>
                  <a:pt x="21280" y="24790"/>
                </a:lnTo>
                <a:lnTo>
                  <a:pt x="21260" y="24760"/>
                </a:lnTo>
                <a:lnTo>
                  <a:pt x="21240" y="24740"/>
                </a:lnTo>
                <a:lnTo>
                  <a:pt x="21240" y="24700"/>
                </a:lnTo>
                <a:lnTo>
                  <a:pt x="21250" y="24680"/>
                </a:lnTo>
                <a:lnTo>
                  <a:pt x="21230" y="24630"/>
                </a:lnTo>
                <a:lnTo>
                  <a:pt x="21200" y="24600"/>
                </a:lnTo>
                <a:lnTo>
                  <a:pt x="21170" y="24590"/>
                </a:lnTo>
                <a:lnTo>
                  <a:pt x="21170" y="24560"/>
                </a:lnTo>
                <a:lnTo>
                  <a:pt x="21140" y="24580"/>
                </a:lnTo>
                <a:lnTo>
                  <a:pt x="21140" y="24550"/>
                </a:lnTo>
                <a:lnTo>
                  <a:pt x="21080" y="24550"/>
                </a:lnTo>
                <a:lnTo>
                  <a:pt x="21070" y="24530"/>
                </a:lnTo>
                <a:lnTo>
                  <a:pt x="21040" y="24500"/>
                </a:lnTo>
                <a:lnTo>
                  <a:pt x="21040" y="24470"/>
                </a:lnTo>
                <a:lnTo>
                  <a:pt x="21070" y="24470"/>
                </a:lnTo>
                <a:lnTo>
                  <a:pt x="21080" y="24460"/>
                </a:lnTo>
                <a:lnTo>
                  <a:pt x="21100" y="24480"/>
                </a:lnTo>
                <a:lnTo>
                  <a:pt x="21110" y="24470"/>
                </a:lnTo>
                <a:lnTo>
                  <a:pt x="21100" y="24440"/>
                </a:lnTo>
                <a:lnTo>
                  <a:pt x="21110" y="24390"/>
                </a:lnTo>
                <a:lnTo>
                  <a:pt x="21150" y="24350"/>
                </a:lnTo>
                <a:lnTo>
                  <a:pt x="21120" y="24330"/>
                </a:lnTo>
                <a:lnTo>
                  <a:pt x="21130" y="24310"/>
                </a:lnTo>
                <a:lnTo>
                  <a:pt x="21150" y="24320"/>
                </a:lnTo>
                <a:lnTo>
                  <a:pt x="21150" y="24310"/>
                </a:lnTo>
                <a:lnTo>
                  <a:pt x="21130" y="24290"/>
                </a:lnTo>
                <a:lnTo>
                  <a:pt x="21110" y="24310"/>
                </a:lnTo>
                <a:lnTo>
                  <a:pt x="21100" y="24310"/>
                </a:lnTo>
                <a:lnTo>
                  <a:pt x="21130" y="24260"/>
                </a:lnTo>
                <a:lnTo>
                  <a:pt x="21170" y="24260"/>
                </a:lnTo>
                <a:lnTo>
                  <a:pt x="21180" y="24280"/>
                </a:lnTo>
                <a:lnTo>
                  <a:pt x="21180" y="24240"/>
                </a:lnTo>
                <a:lnTo>
                  <a:pt x="21220" y="24240"/>
                </a:lnTo>
                <a:lnTo>
                  <a:pt x="21200" y="24220"/>
                </a:lnTo>
                <a:lnTo>
                  <a:pt x="21160" y="24220"/>
                </a:lnTo>
                <a:lnTo>
                  <a:pt x="21170" y="24180"/>
                </a:lnTo>
                <a:lnTo>
                  <a:pt x="21200" y="24170"/>
                </a:lnTo>
                <a:lnTo>
                  <a:pt x="22570" y="24200"/>
                </a:lnTo>
                <a:lnTo>
                  <a:pt x="23120" y="24080"/>
                </a:lnTo>
                <a:lnTo>
                  <a:pt x="23520" y="23900"/>
                </a:lnTo>
                <a:lnTo>
                  <a:pt x="23790" y="23830"/>
                </a:lnTo>
                <a:lnTo>
                  <a:pt x="24010" y="23460"/>
                </a:lnTo>
                <a:lnTo>
                  <a:pt x="24850" y="23330"/>
                </a:lnTo>
                <a:lnTo>
                  <a:pt x="25370" y="23180"/>
                </a:lnTo>
                <a:lnTo>
                  <a:pt x="26090" y="22980"/>
                </a:lnTo>
                <a:lnTo>
                  <a:pt x="26270" y="229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