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Badakhshan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Badakhsh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71980" y="22840"/>
                </a:moveTo>
                <a:lnTo>
                  <a:pt x="71880" y="22920"/>
                </a:lnTo>
                <a:lnTo>
                  <a:pt x="71810" y="23000"/>
                </a:lnTo>
                <a:lnTo>
                  <a:pt x="71750" y="23100"/>
                </a:lnTo>
                <a:lnTo>
                  <a:pt x="71660" y="23270"/>
                </a:lnTo>
                <a:lnTo>
                  <a:pt x="71610" y="23350"/>
                </a:lnTo>
                <a:lnTo>
                  <a:pt x="71560" y="23410"/>
                </a:lnTo>
                <a:lnTo>
                  <a:pt x="71470" y="23470"/>
                </a:lnTo>
                <a:lnTo>
                  <a:pt x="71440" y="23530"/>
                </a:lnTo>
                <a:lnTo>
                  <a:pt x="71410" y="23620"/>
                </a:lnTo>
                <a:lnTo>
                  <a:pt x="71360" y="23910"/>
                </a:lnTo>
                <a:lnTo>
                  <a:pt x="71350" y="24050"/>
                </a:lnTo>
                <a:lnTo>
                  <a:pt x="71330" y="24130"/>
                </a:lnTo>
                <a:lnTo>
                  <a:pt x="71300" y="24210"/>
                </a:lnTo>
                <a:lnTo>
                  <a:pt x="71110" y="24490"/>
                </a:lnTo>
                <a:lnTo>
                  <a:pt x="71060" y="24600"/>
                </a:lnTo>
                <a:lnTo>
                  <a:pt x="71030" y="24640"/>
                </a:lnTo>
                <a:lnTo>
                  <a:pt x="70990" y="24670"/>
                </a:lnTo>
                <a:lnTo>
                  <a:pt x="70900" y="24720"/>
                </a:lnTo>
                <a:lnTo>
                  <a:pt x="70810" y="24760"/>
                </a:lnTo>
                <a:lnTo>
                  <a:pt x="70770" y="24780"/>
                </a:lnTo>
                <a:lnTo>
                  <a:pt x="70740" y="24830"/>
                </a:lnTo>
                <a:lnTo>
                  <a:pt x="70710" y="24900"/>
                </a:lnTo>
                <a:lnTo>
                  <a:pt x="70690" y="25020"/>
                </a:lnTo>
                <a:lnTo>
                  <a:pt x="70710" y="25110"/>
                </a:lnTo>
                <a:lnTo>
                  <a:pt x="70740" y="25160"/>
                </a:lnTo>
                <a:lnTo>
                  <a:pt x="70880" y="25240"/>
                </a:lnTo>
                <a:lnTo>
                  <a:pt x="70930" y="25280"/>
                </a:lnTo>
                <a:lnTo>
                  <a:pt x="70970" y="25320"/>
                </a:lnTo>
                <a:lnTo>
                  <a:pt x="71000" y="25370"/>
                </a:lnTo>
                <a:lnTo>
                  <a:pt x="70990" y="25420"/>
                </a:lnTo>
                <a:lnTo>
                  <a:pt x="70960" y="25480"/>
                </a:lnTo>
                <a:lnTo>
                  <a:pt x="70770" y="25650"/>
                </a:lnTo>
                <a:lnTo>
                  <a:pt x="70650" y="25860"/>
                </a:lnTo>
                <a:lnTo>
                  <a:pt x="70420" y="25970"/>
                </a:lnTo>
                <a:lnTo>
                  <a:pt x="70300" y="25960"/>
                </a:lnTo>
                <a:lnTo>
                  <a:pt x="70260" y="25940"/>
                </a:lnTo>
                <a:lnTo>
                  <a:pt x="70210" y="25940"/>
                </a:lnTo>
                <a:lnTo>
                  <a:pt x="70170" y="25960"/>
                </a:lnTo>
                <a:lnTo>
                  <a:pt x="70140" y="25990"/>
                </a:lnTo>
                <a:lnTo>
                  <a:pt x="70080" y="26120"/>
                </a:lnTo>
                <a:lnTo>
                  <a:pt x="70060" y="26190"/>
                </a:lnTo>
                <a:lnTo>
                  <a:pt x="70070" y="26240"/>
                </a:lnTo>
                <a:lnTo>
                  <a:pt x="70080" y="26290"/>
                </a:lnTo>
                <a:lnTo>
                  <a:pt x="70080" y="26340"/>
                </a:lnTo>
                <a:lnTo>
                  <a:pt x="70070" y="26420"/>
                </a:lnTo>
                <a:lnTo>
                  <a:pt x="70080" y="26460"/>
                </a:lnTo>
                <a:lnTo>
                  <a:pt x="70120" y="26540"/>
                </a:lnTo>
                <a:lnTo>
                  <a:pt x="70130" y="26590"/>
                </a:lnTo>
                <a:lnTo>
                  <a:pt x="70140" y="26680"/>
                </a:lnTo>
                <a:lnTo>
                  <a:pt x="70160" y="26790"/>
                </a:lnTo>
                <a:lnTo>
                  <a:pt x="70170" y="26840"/>
                </a:lnTo>
                <a:lnTo>
                  <a:pt x="70160" y="26890"/>
                </a:lnTo>
                <a:lnTo>
                  <a:pt x="70140" y="26930"/>
                </a:lnTo>
                <a:lnTo>
                  <a:pt x="70070" y="27050"/>
                </a:lnTo>
                <a:lnTo>
                  <a:pt x="70050" y="27090"/>
                </a:lnTo>
                <a:lnTo>
                  <a:pt x="70000" y="27110"/>
                </a:lnTo>
                <a:lnTo>
                  <a:pt x="69920" y="27100"/>
                </a:lnTo>
                <a:lnTo>
                  <a:pt x="69600" y="27020"/>
                </a:lnTo>
                <a:lnTo>
                  <a:pt x="69380" y="27050"/>
                </a:lnTo>
                <a:lnTo>
                  <a:pt x="69200" y="26990"/>
                </a:lnTo>
                <a:lnTo>
                  <a:pt x="69100" y="26880"/>
                </a:lnTo>
                <a:lnTo>
                  <a:pt x="68970" y="26710"/>
                </a:lnTo>
                <a:lnTo>
                  <a:pt x="68930" y="26680"/>
                </a:lnTo>
                <a:lnTo>
                  <a:pt x="68870" y="26690"/>
                </a:lnTo>
                <a:lnTo>
                  <a:pt x="68810" y="26740"/>
                </a:lnTo>
                <a:lnTo>
                  <a:pt x="68700" y="26880"/>
                </a:lnTo>
                <a:lnTo>
                  <a:pt x="68670" y="26960"/>
                </a:lnTo>
                <a:lnTo>
                  <a:pt x="68670" y="27020"/>
                </a:lnTo>
                <a:lnTo>
                  <a:pt x="68670" y="27060"/>
                </a:lnTo>
                <a:lnTo>
                  <a:pt x="68670" y="27100"/>
                </a:lnTo>
                <a:lnTo>
                  <a:pt x="68660" y="27140"/>
                </a:lnTo>
                <a:lnTo>
                  <a:pt x="68640" y="27180"/>
                </a:lnTo>
                <a:lnTo>
                  <a:pt x="68600" y="27230"/>
                </a:lnTo>
                <a:lnTo>
                  <a:pt x="68540" y="27280"/>
                </a:lnTo>
                <a:lnTo>
                  <a:pt x="68400" y="27350"/>
                </a:lnTo>
                <a:lnTo>
                  <a:pt x="68240" y="27410"/>
                </a:lnTo>
                <a:lnTo>
                  <a:pt x="68020" y="27380"/>
                </a:lnTo>
                <a:lnTo>
                  <a:pt x="67990" y="27290"/>
                </a:lnTo>
                <a:lnTo>
                  <a:pt x="67970" y="27170"/>
                </a:lnTo>
                <a:lnTo>
                  <a:pt x="67970" y="27110"/>
                </a:lnTo>
                <a:lnTo>
                  <a:pt x="67980" y="26980"/>
                </a:lnTo>
                <a:lnTo>
                  <a:pt x="67990" y="26910"/>
                </a:lnTo>
                <a:lnTo>
                  <a:pt x="68020" y="26780"/>
                </a:lnTo>
                <a:lnTo>
                  <a:pt x="68090" y="26620"/>
                </a:lnTo>
                <a:lnTo>
                  <a:pt x="68100" y="26570"/>
                </a:lnTo>
                <a:lnTo>
                  <a:pt x="68100" y="26510"/>
                </a:lnTo>
                <a:lnTo>
                  <a:pt x="68100" y="26450"/>
                </a:lnTo>
                <a:lnTo>
                  <a:pt x="68070" y="26390"/>
                </a:lnTo>
                <a:lnTo>
                  <a:pt x="68020" y="26330"/>
                </a:lnTo>
                <a:lnTo>
                  <a:pt x="67750" y="26020"/>
                </a:lnTo>
                <a:lnTo>
                  <a:pt x="67720" y="25970"/>
                </a:lnTo>
                <a:lnTo>
                  <a:pt x="67710" y="25910"/>
                </a:lnTo>
                <a:lnTo>
                  <a:pt x="67700" y="25810"/>
                </a:lnTo>
                <a:lnTo>
                  <a:pt x="67690" y="25760"/>
                </a:lnTo>
                <a:lnTo>
                  <a:pt x="67670" y="25710"/>
                </a:lnTo>
                <a:lnTo>
                  <a:pt x="67620" y="25670"/>
                </a:lnTo>
                <a:lnTo>
                  <a:pt x="67560" y="25640"/>
                </a:lnTo>
                <a:lnTo>
                  <a:pt x="67270" y="25540"/>
                </a:lnTo>
                <a:lnTo>
                  <a:pt x="67090" y="25440"/>
                </a:lnTo>
                <a:lnTo>
                  <a:pt x="67020" y="25430"/>
                </a:lnTo>
                <a:lnTo>
                  <a:pt x="66940" y="25440"/>
                </a:lnTo>
                <a:lnTo>
                  <a:pt x="66820" y="25490"/>
                </a:lnTo>
                <a:lnTo>
                  <a:pt x="66760" y="25540"/>
                </a:lnTo>
                <a:lnTo>
                  <a:pt x="66600" y="25670"/>
                </a:lnTo>
                <a:lnTo>
                  <a:pt x="66450" y="25720"/>
                </a:lnTo>
                <a:lnTo>
                  <a:pt x="66050" y="25650"/>
                </a:lnTo>
                <a:lnTo>
                  <a:pt x="66100" y="25540"/>
                </a:lnTo>
                <a:lnTo>
                  <a:pt x="66100" y="25460"/>
                </a:lnTo>
                <a:lnTo>
                  <a:pt x="66150" y="25070"/>
                </a:lnTo>
                <a:lnTo>
                  <a:pt x="66170" y="24940"/>
                </a:lnTo>
                <a:lnTo>
                  <a:pt x="66200" y="24600"/>
                </a:lnTo>
                <a:lnTo>
                  <a:pt x="66320" y="24250"/>
                </a:lnTo>
                <a:lnTo>
                  <a:pt x="66380" y="24190"/>
                </a:lnTo>
                <a:lnTo>
                  <a:pt x="66400" y="24160"/>
                </a:lnTo>
                <a:lnTo>
                  <a:pt x="66430" y="24120"/>
                </a:lnTo>
                <a:lnTo>
                  <a:pt x="66470" y="24040"/>
                </a:lnTo>
                <a:lnTo>
                  <a:pt x="66490" y="24020"/>
                </a:lnTo>
                <a:lnTo>
                  <a:pt x="66510" y="24000"/>
                </a:lnTo>
                <a:lnTo>
                  <a:pt x="66660" y="23940"/>
                </a:lnTo>
                <a:lnTo>
                  <a:pt x="66930" y="23760"/>
                </a:lnTo>
                <a:lnTo>
                  <a:pt x="67000" y="23700"/>
                </a:lnTo>
                <a:lnTo>
                  <a:pt x="67120" y="23550"/>
                </a:lnTo>
                <a:lnTo>
                  <a:pt x="67160" y="23520"/>
                </a:lnTo>
                <a:lnTo>
                  <a:pt x="67480" y="23350"/>
                </a:lnTo>
                <a:lnTo>
                  <a:pt x="67510" y="23310"/>
                </a:lnTo>
                <a:lnTo>
                  <a:pt x="67520" y="23250"/>
                </a:lnTo>
                <a:lnTo>
                  <a:pt x="67480" y="23150"/>
                </a:lnTo>
                <a:lnTo>
                  <a:pt x="67350" y="22960"/>
                </a:lnTo>
                <a:lnTo>
                  <a:pt x="67320" y="22910"/>
                </a:lnTo>
                <a:lnTo>
                  <a:pt x="67300" y="22840"/>
                </a:lnTo>
                <a:lnTo>
                  <a:pt x="67300" y="22780"/>
                </a:lnTo>
                <a:lnTo>
                  <a:pt x="67340" y="22710"/>
                </a:lnTo>
                <a:lnTo>
                  <a:pt x="67390" y="22630"/>
                </a:lnTo>
                <a:lnTo>
                  <a:pt x="67400" y="22600"/>
                </a:lnTo>
                <a:lnTo>
                  <a:pt x="67390" y="22520"/>
                </a:lnTo>
                <a:lnTo>
                  <a:pt x="67400" y="22460"/>
                </a:lnTo>
                <a:lnTo>
                  <a:pt x="67460" y="22240"/>
                </a:lnTo>
                <a:lnTo>
                  <a:pt x="67490" y="22110"/>
                </a:lnTo>
                <a:lnTo>
                  <a:pt x="67500" y="22060"/>
                </a:lnTo>
                <a:lnTo>
                  <a:pt x="67520" y="22020"/>
                </a:lnTo>
                <a:lnTo>
                  <a:pt x="67590" y="21910"/>
                </a:lnTo>
                <a:lnTo>
                  <a:pt x="67610" y="21690"/>
                </a:lnTo>
                <a:lnTo>
                  <a:pt x="67580" y="20860"/>
                </a:lnTo>
                <a:lnTo>
                  <a:pt x="67530" y="20780"/>
                </a:lnTo>
                <a:lnTo>
                  <a:pt x="67500" y="20760"/>
                </a:lnTo>
                <a:lnTo>
                  <a:pt x="67440" y="20730"/>
                </a:lnTo>
                <a:lnTo>
                  <a:pt x="67380" y="20700"/>
                </a:lnTo>
                <a:lnTo>
                  <a:pt x="67160" y="20680"/>
                </a:lnTo>
                <a:lnTo>
                  <a:pt x="66920" y="20710"/>
                </a:lnTo>
                <a:lnTo>
                  <a:pt x="66870" y="20700"/>
                </a:lnTo>
                <a:lnTo>
                  <a:pt x="66460" y="20570"/>
                </a:lnTo>
                <a:lnTo>
                  <a:pt x="66250" y="20530"/>
                </a:lnTo>
                <a:lnTo>
                  <a:pt x="66210" y="20530"/>
                </a:lnTo>
                <a:lnTo>
                  <a:pt x="66080" y="20560"/>
                </a:lnTo>
                <a:lnTo>
                  <a:pt x="66010" y="20520"/>
                </a:lnTo>
                <a:lnTo>
                  <a:pt x="65910" y="20440"/>
                </a:lnTo>
                <a:lnTo>
                  <a:pt x="65480" y="19910"/>
                </a:lnTo>
                <a:lnTo>
                  <a:pt x="65120" y="19640"/>
                </a:lnTo>
                <a:lnTo>
                  <a:pt x="64870" y="19500"/>
                </a:lnTo>
                <a:lnTo>
                  <a:pt x="64840" y="19460"/>
                </a:lnTo>
                <a:lnTo>
                  <a:pt x="64820" y="19400"/>
                </a:lnTo>
                <a:lnTo>
                  <a:pt x="64840" y="19120"/>
                </a:lnTo>
                <a:lnTo>
                  <a:pt x="64830" y="19050"/>
                </a:lnTo>
                <a:lnTo>
                  <a:pt x="64810" y="18960"/>
                </a:lnTo>
                <a:lnTo>
                  <a:pt x="64730" y="18760"/>
                </a:lnTo>
                <a:lnTo>
                  <a:pt x="64700" y="18570"/>
                </a:lnTo>
                <a:lnTo>
                  <a:pt x="64650" y="18440"/>
                </a:lnTo>
                <a:lnTo>
                  <a:pt x="64620" y="18260"/>
                </a:lnTo>
                <a:lnTo>
                  <a:pt x="64610" y="17970"/>
                </a:lnTo>
                <a:lnTo>
                  <a:pt x="64650" y="17630"/>
                </a:lnTo>
                <a:lnTo>
                  <a:pt x="64640" y="15900"/>
                </a:lnTo>
                <a:lnTo>
                  <a:pt x="64640" y="15840"/>
                </a:lnTo>
                <a:lnTo>
                  <a:pt x="64660" y="15810"/>
                </a:lnTo>
                <a:lnTo>
                  <a:pt x="64740" y="15740"/>
                </a:lnTo>
                <a:lnTo>
                  <a:pt x="64790" y="15720"/>
                </a:lnTo>
                <a:lnTo>
                  <a:pt x="64830" y="15690"/>
                </a:lnTo>
                <a:lnTo>
                  <a:pt x="64850" y="15660"/>
                </a:lnTo>
                <a:lnTo>
                  <a:pt x="64860" y="15590"/>
                </a:lnTo>
                <a:lnTo>
                  <a:pt x="64860" y="15540"/>
                </a:lnTo>
                <a:lnTo>
                  <a:pt x="64950" y="15390"/>
                </a:lnTo>
                <a:lnTo>
                  <a:pt x="65120" y="15320"/>
                </a:lnTo>
                <a:lnTo>
                  <a:pt x="65170" y="15280"/>
                </a:lnTo>
                <a:lnTo>
                  <a:pt x="65200" y="15260"/>
                </a:lnTo>
                <a:lnTo>
                  <a:pt x="65230" y="15140"/>
                </a:lnTo>
                <a:lnTo>
                  <a:pt x="65380" y="14890"/>
                </a:lnTo>
                <a:lnTo>
                  <a:pt x="65230" y="14630"/>
                </a:lnTo>
                <a:lnTo>
                  <a:pt x="65130" y="14510"/>
                </a:lnTo>
                <a:lnTo>
                  <a:pt x="64890" y="14330"/>
                </a:lnTo>
                <a:lnTo>
                  <a:pt x="64840" y="14250"/>
                </a:lnTo>
                <a:lnTo>
                  <a:pt x="64800" y="14160"/>
                </a:lnTo>
                <a:lnTo>
                  <a:pt x="64790" y="14000"/>
                </a:lnTo>
                <a:lnTo>
                  <a:pt x="64820" y="13820"/>
                </a:lnTo>
                <a:lnTo>
                  <a:pt x="64810" y="13740"/>
                </a:lnTo>
                <a:lnTo>
                  <a:pt x="64780" y="13630"/>
                </a:lnTo>
                <a:lnTo>
                  <a:pt x="64640" y="13250"/>
                </a:lnTo>
                <a:lnTo>
                  <a:pt x="64620" y="13040"/>
                </a:lnTo>
                <a:lnTo>
                  <a:pt x="64660" y="12590"/>
                </a:lnTo>
                <a:lnTo>
                  <a:pt x="64710" y="12380"/>
                </a:lnTo>
                <a:lnTo>
                  <a:pt x="64740" y="12320"/>
                </a:lnTo>
                <a:lnTo>
                  <a:pt x="64810" y="12220"/>
                </a:lnTo>
                <a:lnTo>
                  <a:pt x="64840" y="12190"/>
                </a:lnTo>
                <a:lnTo>
                  <a:pt x="64860" y="12160"/>
                </a:lnTo>
                <a:lnTo>
                  <a:pt x="64850" y="12130"/>
                </a:lnTo>
                <a:lnTo>
                  <a:pt x="64790" y="12110"/>
                </a:lnTo>
                <a:lnTo>
                  <a:pt x="64740" y="12100"/>
                </a:lnTo>
                <a:lnTo>
                  <a:pt x="64680" y="12090"/>
                </a:lnTo>
                <a:lnTo>
                  <a:pt x="64650" y="12080"/>
                </a:lnTo>
                <a:lnTo>
                  <a:pt x="64630" y="12000"/>
                </a:lnTo>
                <a:lnTo>
                  <a:pt x="64610" y="11840"/>
                </a:lnTo>
                <a:lnTo>
                  <a:pt x="64580" y="11020"/>
                </a:lnTo>
                <a:lnTo>
                  <a:pt x="64620" y="10860"/>
                </a:lnTo>
                <a:lnTo>
                  <a:pt x="64620" y="10850"/>
                </a:lnTo>
                <a:lnTo>
                  <a:pt x="64640" y="10870"/>
                </a:lnTo>
                <a:lnTo>
                  <a:pt x="64700" y="10900"/>
                </a:lnTo>
                <a:lnTo>
                  <a:pt x="64900" y="10930"/>
                </a:lnTo>
                <a:lnTo>
                  <a:pt x="64860" y="10870"/>
                </a:lnTo>
                <a:lnTo>
                  <a:pt x="65030" y="10900"/>
                </a:lnTo>
                <a:lnTo>
                  <a:pt x="65220" y="10970"/>
                </a:lnTo>
                <a:lnTo>
                  <a:pt x="65410" y="11000"/>
                </a:lnTo>
                <a:lnTo>
                  <a:pt x="65590" y="10930"/>
                </a:lnTo>
                <a:lnTo>
                  <a:pt x="65810" y="10660"/>
                </a:lnTo>
                <a:lnTo>
                  <a:pt x="65850" y="10630"/>
                </a:lnTo>
                <a:lnTo>
                  <a:pt x="65870" y="10560"/>
                </a:lnTo>
                <a:lnTo>
                  <a:pt x="65960" y="10330"/>
                </a:lnTo>
                <a:lnTo>
                  <a:pt x="65970" y="10330"/>
                </a:lnTo>
                <a:lnTo>
                  <a:pt x="66090" y="10320"/>
                </a:lnTo>
                <a:lnTo>
                  <a:pt x="66110" y="10330"/>
                </a:lnTo>
                <a:lnTo>
                  <a:pt x="66150" y="10300"/>
                </a:lnTo>
                <a:lnTo>
                  <a:pt x="66160" y="10280"/>
                </a:lnTo>
                <a:lnTo>
                  <a:pt x="66200" y="10220"/>
                </a:lnTo>
                <a:lnTo>
                  <a:pt x="66200" y="10170"/>
                </a:lnTo>
                <a:lnTo>
                  <a:pt x="66200" y="10090"/>
                </a:lnTo>
                <a:lnTo>
                  <a:pt x="66190" y="10030"/>
                </a:lnTo>
                <a:lnTo>
                  <a:pt x="66220" y="10000"/>
                </a:lnTo>
                <a:lnTo>
                  <a:pt x="66250" y="9980"/>
                </a:lnTo>
                <a:lnTo>
                  <a:pt x="66330" y="9860"/>
                </a:lnTo>
                <a:lnTo>
                  <a:pt x="66340" y="9760"/>
                </a:lnTo>
                <a:lnTo>
                  <a:pt x="66360" y="9700"/>
                </a:lnTo>
                <a:lnTo>
                  <a:pt x="66380" y="9630"/>
                </a:lnTo>
                <a:lnTo>
                  <a:pt x="66370" y="9510"/>
                </a:lnTo>
                <a:lnTo>
                  <a:pt x="66310" y="9280"/>
                </a:lnTo>
                <a:lnTo>
                  <a:pt x="66300" y="9170"/>
                </a:lnTo>
                <a:lnTo>
                  <a:pt x="66330" y="9080"/>
                </a:lnTo>
                <a:lnTo>
                  <a:pt x="66270" y="9020"/>
                </a:lnTo>
                <a:lnTo>
                  <a:pt x="66210" y="8940"/>
                </a:lnTo>
                <a:lnTo>
                  <a:pt x="66170" y="8830"/>
                </a:lnTo>
                <a:lnTo>
                  <a:pt x="66150" y="8720"/>
                </a:lnTo>
                <a:lnTo>
                  <a:pt x="66110" y="8650"/>
                </a:lnTo>
                <a:lnTo>
                  <a:pt x="65900" y="8590"/>
                </a:lnTo>
                <a:lnTo>
                  <a:pt x="65830" y="8550"/>
                </a:lnTo>
                <a:lnTo>
                  <a:pt x="65720" y="8380"/>
                </a:lnTo>
                <a:lnTo>
                  <a:pt x="65640" y="8150"/>
                </a:lnTo>
                <a:lnTo>
                  <a:pt x="65610" y="7910"/>
                </a:lnTo>
                <a:lnTo>
                  <a:pt x="65680" y="7700"/>
                </a:lnTo>
                <a:lnTo>
                  <a:pt x="65810" y="7810"/>
                </a:lnTo>
                <a:lnTo>
                  <a:pt x="65950" y="7840"/>
                </a:lnTo>
                <a:lnTo>
                  <a:pt x="66100" y="7810"/>
                </a:lnTo>
                <a:lnTo>
                  <a:pt x="66240" y="7760"/>
                </a:lnTo>
                <a:lnTo>
                  <a:pt x="66200" y="7690"/>
                </a:lnTo>
                <a:lnTo>
                  <a:pt x="66170" y="7630"/>
                </a:lnTo>
                <a:lnTo>
                  <a:pt x="66170" y="7560"/>
                </a:lnTo>
                <a:lnTo>
                  <a:pt x="66200" y="7480"/>
                </a:lnTo>
                <a:lnTo>
                  <a:pt x="66240" y="7460"/>
                </a:lnTo>
                <a:lnTo>
                  <a:pt x="66320" y="7440"/>
                </a:lnTo>
                <a:lnTo>
                  <a:pt x="66380" y="7420"/>
                </a:lnTo>
                <a:lnTo>
                  <a:pt x="66420" y="7340"/>
                </a:lnTo>
                <a:lnTo>
                  <a:pt x="66450" y="7300"/>
                </a:lnTo>
                <a:lnTo>
                  <a:pt x="66480" y="7280"/>
                </a:lnTo>
                <a:lnTo>
                  <a:pt x="66600" y="7220"/>
                </a:lnTo>
                <a:lnTo>
                  <a:pt x="66650" y="7180"/>
                </a:lnTo>
                <a:lnTo>
                  <a:pt x="66940" y="6800"/>
                </a:lnTo>
                <a:lnTo>
                  <a:pt x="67220" y="6510"/>
                </a:lnTo>
                <a:lnTo>
                  <a:pt x="67280" y="6460"/>
                </a:lnTo>
                <a:lnTo>
                  <a:pt x="67500" y="6370"/>
                </a:lnTo>
                <a:lnTo>
                  <a:pt x="67560" y="6300"/>
                </a:lnTo>
                <a:lnTo>
                  <a:pt x="67640" y="6170"/>
                </a:lnTo>
                <a:lnTo>
                  <a:pt x="67800" y="5730"/>
                </a:lnTo>
                <a:lnTo>
                  <a:pt x="67990" y="5360"/>
                </a:lnTo>
                <a:lnTo>
                  <a:pt x="68050" y="5160"/>
                </a:lnTo>
                <a:lnTo>
                  <a:pt x="68120" y="5120"/>
                </a:lnTo>
                <a:lnTo>
                  <a:pt x="68210" y="5090"/>
                </a:lnTo>
                <a:lnTo>
                  <a:pt x="68270" y="5060"/>
                </a:lnTo>
                <a:lnTo>
                  <a:pt x="68360" y="4790"/>
                </a:lnTo>
                <a:lnTo>
                  <a:pt x="68360" y="4720"/>
                </a:lnTo>
                <a:lnTo>
                  <a:pt x="68350" y="4640"/>
                </a:lnTo>
                <a:lnTo>
                  <a:pt x="68350" y="4550"/>
                </a:lnTo>
                <a:lnTo>
                  <a:pt x="68380" y="4480"/>
                </a:lnTo>
                <a:lnTo>
                  <a:pt x="68440" y="4450"/>
                </a:lnTo>
                <a:lnTo>
                  <a:pt x="68580" y="4460"/>
                </a:lnTo>
                <a:lnTo>
                  <a:pt x="68640" y="4430"/>
                </a:lnTo>
                <a:lnTo>
                  <a:pt x="68870" y="4260"/>
                </a:lnTo>
                <a:lnTo>
                  <a:pt x="68920" y="4160"/>
                </a:lnTo>
                <a:lnTo>
                  <a:pt x="68790" y="4070"/>
                </a:lnTo>
                <a:lnTo>
                  <a:pt x="68790" y="4010"/>
                </a:lnTo>
                <a:lnTo>
                  <a:pt x="68910" y="3940"/>
                </a:lnTo>
                <a:lnTo>
                  <a:pt x="69280" y="3900"/>
                </a:lnTo>
                <a:lnTo>
                  <a:pt x="69350" y="3760"/>
                </a:lnTo>
                <a:lnTo>
                  <a:pt x="69400" y="3710"/>
                </a:lnTo>
                <a:lnTo>
                  <a:pt x="69500" y="3680"/>
                </a:lnTo>
                <a:lnTo>
                  <a:pt x="69700" y="3680"/>
                </a:lnTo>
                <a:lnTo>
                  <a:pt x="69760" y="3690"/>
                </a:lnTo>
                <a:lnTo>
                  <a:pt x="69860" y="3730"/>
                </a:lnTo>
                <a:lnTo>
                  <a:pt x="69920" y="3730"/>
                </a:lnTo>
                <a:lnTo>
                  <a:pt x="69960" y="3710"/>
                </a:lnTo>
                <a:lnTo>
                  <a:pt x="69980" y="3680"/>
                </a:lnTo>
                <a:lnTo>
                  <a:pt x="70020" y="3640"/>
                </a:lnTo>
                <a:lnTo>
                  <a:pt x="70090" y="3630"/>
                </a:lnTo>
                <a:lnTo>
                  <a:pt x="70350" y="3750"/>
                </a:lnTo>
                <a:lnTo>
                  <a:pt x="70500" y="3790"/>
                </a:lnTo>
                <a:lnTo>
                  <a:pt x="70570" y="3710"/>
                </a:lnTo>
                <a:lnTo>
                  <a:pt x="70550" y="3530"/>
                </a:lnTo>
                <a:lnTo>
                  <a:pt x="70590" y="3470"/>
                </a:lnTo>
                <a:lnTo>
                  <a:pt x="70740" y="3460"/>
                </a:lnTo>
                <a:lnTo>
                  <a:pt x="70820" y="3490"/>
                </a:lnTo>
                <a:lnTo>
                  <a:pt x="70890" y="3530"/>
                </a:lnTo>
                <a:lnTo>
                  <a:pt x="70960" y="3590"/>
                </a:lnTo>
                <a:lnTo>
                  <a:pt x="71020" y="3660"/>
                </a:lnTo>
                <a:lnTo>
                  <a:pt x="71060" y="3720"/>
                </a:lnTo>
                <a:lnTo>
                  <a:pt x="71110" y="3870"/>
                </a:lnTo>
                <a:lnTo>
                  <a:pt x="71160" y="3930"/>
                </a:lnTo>
                <a:lnTo>
                  <a:pt x="71220" y="3990"/>
                </a:lnTo>
                <a:lnTo>
                  <a:pt x="71270" y="3980"/>
                </a:lnTo>
                <a:lnTo>
                  <a:pt x="71320" y="3960"/>
                </a:lnTo>
                <a:lnTo>
                  <a:pt x="71390" y="3960"/>
                </a:lnTo>
                <a:lnTo>
                  <a:pt x="71470" y="3980"/>
                </a:lnTo>
                <a:lnTo>
                  <a:pt x="71650" y="4070"/>
                </a:lnTo>
                <a:lnTo>
                  <a:pt x="71890" y="4250"/>
                </a:lnTo>
                <a:lnTo>
                  <a:pt x="72280" y="4650"/>
                </a:lnTo>
                <a:lnTo>
                  <a:pt x="72800" y="4870"/>
                </a:lnTo>
                <a:lnTo>
                  <a:pt x="73020" y="5020"/>
                </a:lnTo>
                <a:lnTo>
                  <a:pt x="73170" y="5250"/>
                </a:lnTo>
                <a:lnTo>
                  <a:pt x="73210" y="5610"/>
                </a:lnTo>
                <a:lnTo>
                  <a:pt x="73170" y="5790"/>
                </a:lnTo>
                <a:lnTo>
                  <a:pt x="73060" y="6140"/>
                </a:lnTo>
                <a:lnTo>
                  <a:pt x="73020" y="6370"/>
                </a:lnTo>
                <a:lnTo>
                  <a:pt x="72900" y="6600"/>
                </a:lnTo>
                <a:lnTo>
                  <a:pt x="72810" y="6930"/>
                </a:lnTo>
                <a:lnTo>
                  <a:pt x="72630" y="7290"/>
                </a:lnTo>
                <a:lnTo>
                  <a:pt x="72580" y="7490"/>
                </a:lnTo>
                <a:lnTo>
                  <a:pt x="72520" y="7670"/>
                </a:lnTo>
                <a:lnTo>
                  <a:pt x="72510" y="7760"/>
                </a:lnTo>
                <a:lnTo>
                  <a:pt x="72540" y="7860"/>
                </a:lnTo>
                <a:lnTo>
                  <a:pt x="72570" y="7880"/>
                </a:lnTo>
                <a:lnTo>
                  <a:pt x="72620" y="7860"/>
                </a:lnTo>
                <a:lnTo>
                  <a:pt x="72680" y="7870"/>
                </a:lnTo>
                <a:lnTo>
                  <a:pt x="72920" y="8070"/>
                </a:lnTo>
                <a:lnTo>
                  <a:pt x="73060" y="8120"/>
                </a:lnTo>
                <a:lnTo>
                  <a:pt x="73180" y="8050"/>
                </a:lnTo>
                <a:lnTo>
                  <a:pt x="73300" y="7970"/>
                </a:lnTo>
                <a:lnTo>
                  <a:pt x="74070" y="7700"/>
                </a:lnTo>
                <a:lnTo>
                  <a:pt x="74300" y="7710"/>
                </a:lnTo>
                <a:lnTo>
                  <a:pt x="74490" y="7850"/>
                </a:lnTo>
                <a:lnTo>
                  <a:pt x="74680" y="8080"/>
                </a:lnTo>
                <a:lnTo>
                  <a:pt x="74630" y="8140"/>
                </a:lnTo>
                <a:lnTo>
                  <a:pt x="74650" y="8240"/>
                </a:lnTo>
                <a:lnTo>
                  <a:pt x="74660" y="8410"/>
                </a:lnTo>
                <a:lnTo>
                  <a:pt x="74660" y="8600"/>
                </a:lnTo>
                <a:lnTo>
                  <a:pt x="74630" y="8740"/>
                </a:lnTo>
                <a:lnTo>
                  <a:pt x="74530" y="8890"/>
                </a:lnTo>
                <a:lnTo>
                  <a:pt x="74300" y="9040"/>
                </a:lnTo>
                <a:lnTo>
                  <a:pt x="74250" y="9180"/>
                </a:lnTo>
                <a:lnTo>
                  <a:pt x="74260" y="9260"/>
                </a:lnTo>
                <a:lnTo>
                  <a:pt x="74320" y="9420"/>
                </a:lnTo>
                <a:lnTo>
                  <a:pt x="74330" y="9510"/>
                </a:lnTo>
                <a:lnTo>
                  <a:pt x="74320" y="9590"/>
                </a:lnTo>
                <a:lnTo>
                  <a:pt x="74250" y="9840"/>
                </a:lnTo>
                <a:lnTo>
                  <a:pt x="74220" y="10080"/>
                </a:lnTo>
                <a:lnTo>
                  <a:pt x="74200" y="10170"/>
                </a:lnTo>
                <a:lnTo>
                  <a:pt x="74170" y="10230"/>
                </a:lnTo>
                <a:lnTo>
                  <a:pt x="74090" y="10340"/>
                </a:lnTo>
                <a:lnTo>
                  <a:pt x="74070" y="10380"/>
                </a:lnTo>
                <a:lnTo>
                  <a:pt x="74040" y="10730"/>
                </a:lnTo>
                <a:lnTo>
                  <a:pt x="74130" y="11370"/>
                </a:lnTo>
                <a:lnTo>
                  <a:pt x="74070" y="11690"/>
                </a:lnTo>
                <a:lnTo>
                  <a:pt x="74000" y="11870"/>
                </a:lnTo>
                <a:lnTo>
                  <a:pt x="73980" y="11980"/>
                </a:lnTo>
                <a:lnTo>
                  <a:pt x="74030" y="12290"/>
                </a:lnTo>
                <a:lnTo>
                  <a:pt x="74040" y="12620"/>
                </a:lnTo>
                <a:lnTo>
                  <a:pt x="74020" y="12790"/>
                </a:lnTo>
                <a:lnTo>
                  <a:pt x="73990" y="12890"/>
                </a:lnTo>
                <a:lnTo>
                  <a:pt x="73980" y="13110"/>
                </a:lnTo>
                <a:lnTo>
                  <a:pt x="73750" y="13510"/>
                </a:lnTo>
                <a:lnTo>
                  <a:pt x="73770" y="13700"/>
                </a:lnTo>
                <a:lnTo>
                  <a:pt x="73730" y="13770"/>
                </a:lnTo>
                <a:lnTo>
                  <a:pt x="73690" y="13890"/>
                </a:lnTo>
                <a:lnTo>
                  <a:pt x="73640" y="14220"/>
                </a:lnTo>
                <a:lnTo>
                  <a:pt x="73630" y="14700"/>
                </a:lnTo>
                <a:lnTo>
                  <a:pt x="73640" y="14790"/>
                </a:lnTo>
                <a:lnTo>
                  <a:pt x="73680" y="14880"/>
                </a:lnTo>
                <a:lnTo>
                  <a:pt x="73790" y="15050"/>
                </a:lnTo>
                <a:lnTo>
                  <a:pt x="73810" y="15140"/>
                </a:lnTo>
                <a:lnTo>
                  <a:pt x="73810" y="15470"/>
                </a:lnTo>
                <a:lnTo>
                  <a:pt x="73830" y="15640"/>
                </a:lnTo>
                <a:lnTo>
                  <a:pt x="73880" y="15780"/>
                </a:lnTo>
                <a:lnTo>
                  <a:pt x="74240" y="16360"/>
                </a:lnTo>
                <a:lnTo>
                  <a:pt x="74300" y="16520"/>
                </a:lnTo>
                <a:lnTo>
                  <a:pt x="74350" y="16880"/>
                </a:lnTo>
                <a:lnTo>
                  <a:pt x="74400" y="17040"/>
                </a:lnTo>
                <a:lnTo>
                  <a:pt x="74470" y="17190"/>
                </a:lnTo>
                <a:lnTo>
                  <a:pt x="74550" y="17330"/>
                </a:lnTo>
                <a:lnTo>
                  <a:pt x="74760" y="17550"/>
                </a:lnTo>
                <a:lnTo>
                  <a:pt x="75030" y="17700"/>
                </a:lnTo>
                <a:lnTo>
                  <a:pt x="75320" y="17760"/>
                </a:lnTo>
                <a:lnTo>
                  <a:pt x="75630" y="17760"/>
                </a:lnTo>
                <a:lnTo>
                  <a:pt x="75940" y="17700"/>
                </a:lnTo>
                <a:lnTo>
                  <a:pt x="76190" y="17600"/>
                </a:lnTo>
                <a:lnTo>
                  <a:pt x="78020" y="16230"/>
                </a:lnTo>
                <a:lnTo>
                  <a:pt x="78180" y="16050"/>
                </a:lnTo>
                <a:lnTo>
                  <a:pt x="78400" y="15930"/>
                </a:lnTo>
                <a:lnTo>
                  <a:pt x="78450" y="15870"/>
                </a:lnTo>
                <a:lnTo>
                  <a:pt x="78550" y="15730"/>
                </a:lnTo>
                <a:lnTo>
                  <a:pt x="78610" y="15660"/>
                </a:lnTo>
                <a:lnTo>
                  <a:pt x="78860" y="15480"/>
                </a:lnTo>
                <a:lnTo>
                  <a:pt x="79500" y="15220"/>
                </a:lnTo>
                <a:lnTo>
                  <a:pt x="79780" y="15170"/>
                </a:lnTo>
                <a:lnTo>
                  <a:pt x="80220" y="15250"/>
                </a:lnTo>
                <a:lnTo>
                  <a:pt x="80430" y="15140"/>
                </a:lnTo>
                <a:lnTo>
                  <a:pt x="81370" y="15000"/>
                </a:lnTo>
                <a:lnTo>
                  <a:pt x="81430" y="14920"/>
                </a:lnTo>
                <a:lnTo>
                  <a:pt x="81460" y="14770"/>
                </a:lnTo>
                <a:lnTo>
                  <a:pt x="81730" y="14360"/>
                </a:lnTo>
                <a:lnTo>
                  <a:pt x="82020" y="13740"/>
                </a:lnTo>
                <a:lnTo>
                  <a:pt x="82210" y="13480"/>
                </a:lnTo>
                <a:lnTo>
                  <a:pt x="82460" y="13330"/>
                </a:lnTo>
                <a:lnTo>
                  <a:pt x="82760" y="13270"/>
                </a:lnTo>
                <a:lnTo>
                  <a:pt x="82910" y="13220"/>
                </a:lnTo>
                <a:lnTo>
                  <a:pt x="83050" y="13050"/>
                </a:lnTo>
                <a:lnTo>
                  <a:pt x="83500" y="12780"/>
                </a:lnTo>
                <a:lnTo>
                  <a:pt x="83960" y="12730"/>
                </a:lnTo>
                <a:lnTo>
                  <a:pt x="84080" y="12640"/>
                </a:lnTo>
                <a:lnTo>
                  <a:pt x="84160" y="12530"/>
                </a:lnTo>
                <a:lnTo>
                  <a:pt x="84260" y="12300"/>
                </a:lnTo>
                <a:lnTo>
                  <a:pt x="84360" y="12180"/>
                </a:lnTo>
                <a:lnTo>
                  <a:pt x="84600" y="11990"/>
                </a:lnTo>
                <a:lnTo>
                  <a:pt x="84660" y="11970"/>
                </a:lnTo>
                <a:lnTo>
                  <a:pt x="84800" y="12020"/>
                </a:lnTo>
                <a:lnTo>
                  <a:pt x="84860" y="11990"/>
                </a:lnTo>
                <a:lnTo>
                  <a:pt x="85170" y="11660"/>
                </a:lnTo>
                <a:lnTo>
                  <a:pt x="85270" y="11580"/>
                </a:lnTo>
                <a:lnTo>
                  <a:pt x="85400" y="11540"/>
                </a:lnTo>
                <a:lnTo>
                  <a:pt x="85560" y="11520"/>
                </a:lnTo>
                <a:lnTo>
                  <a:pt x="85710" y="11540"/>
                </a:lnTo>
                <a:lnTo>
                  <a:pt x="85810" y="11610"/>
                </a:lnTo>
                <a:lnTo>
                  <a:pt x="85920" y="11640"/>
                </a:lnTo>
                <a:lnTo>
                  <a:pt x="86310" y="11420"/>
                </a:lnTo>
                <a:lnTo>
                  <a:pt x="86590" y="11410"/>
                </a:lnTo>
                <a:lnTo>
                  <a:pt x="87350" y="11690"/>
                </a:lnTo>
                <a:lnTo>
                  <a:pt x="87790" y="11810"/>
                </a:lnTo>
                <a:lnTo>
                  <a:pt x="88060" y="11800"/>
                </a:lnTo>
                <a:lnTo>
                  <a:pt x="88290" y="11830"/>
                </a:lnTo>
                <a:lnTo>
                  <a:pt x="88250" y="12030"/>
                </a:lnTo>
                <a:lnTo>
                  <a:pt x="88240" y="12100"/>
                </a:lnTo>
                <a:lnTo>
                  <a:pt x="88240" y="12430"/>
                </a:lnTo>
                <a:lnTo>
                  <a:pt x="88200" y="12550"/>
                </a:lnTo>
                <a:lnTo>
                  <a:pt x="88090" y="12670"/>
                </a:lnTo>
                <a:lnTo>
                  <a:pt x="87980" y="12760"/>
                </a:lnTo>
                <a:lnTo>
                  <a:pt x="87890" y="12810"/>
                </a:lnTo>
                <a:lnTo>
                  <a:pt x="87650" y="12830"/>
                </a:lnTo>
                <a:lnTo>
                  <a:pt x="87510" y="12880"/>
                </a:lnTo>
                <a:lnTo>
                  <a:pt x="87380" y="13000"/>
                </a:lnTo>
                <a:lnTo>
                  <a:pt x="87300" y="13150"/>
                </a:lnTo>
                <a:lnTo>
                  <a:pt x="87330" y="13320"/>
                </a:lnTo>
                <a:lnTo>
                  <a:pt x="87430" y="13380"/>
                </a:lnTo>
                <a:lnTo>
                  <a:pt x="87700" y="13300"/>
                </a:lnTo>
                <a:lnTo>
                  <a:pt x="87830" y="13310"/>
                </a:lnTo>
                <a:lnTo>
                  <a:pt x="87870" y="13350"/>
                </a:lnTo>
                <a:lnTo>
                  <a:pt x="87960" y="13480"/>
                </a:lnTo>
                <a:lnTo>
                  <a:pt x="88010" y="13510"/>
                </a:lnTo>
                <a:lnTo>
                  <a:pt x="88070" y="13500"/>
                </a:lnTo>
                <a:lnTo>
                  <a:pt x="88180" y="13420"/>
                </a:lnTo>
                <a:lnTo>
                  <a:pt x="88240" y="13400"/>
                </a:lnTo>
                <a:lnTo>
                  <a:pt x="88380" y="13410"/>
                </a:lnTo>
                <a:lnTo>
                  <a:pt x="88480" y="13440"/>
                </a:lnTo>
                <a:lnTo>
                  <a:pt x="88570" y="13420"/>
                </a:lnTo>
                <a:lnTo>
                  <a:pt x="88810" y="13190"/>
                </a:lnTo>
                <a:lnTo>
                  <a:pt x="88940" y="13160"/>
                </a:lnTo>
                <a:lnTo>
                  <a:pt x="89210" y="13120"/>
                </a:lnTo>
                <a:lnTo>
                  <a:pt x="89560" y="12960"/>
                </a:lnTo>
                <a:lnTo>
                  <a:pt x="89700" y="12930"/>
                </a:lnTo>
                <a:lnTo>
                  <a:pt x="90170" y="12750"/>
                </a:lnTo>
                <a:lnTo>
                  <a:pt x="90870" y="12610"/>
                </a:lnTo>
                <a:lnTo>
                  <a:pt x="91030" y="12550"/>
                </a:lnTo>
                <a:lnTo>
                  <a:pt x="91140" y="12410"/>
                </a:lnTo>
                <a:lnTo>
                  <a:pt x="91150" y="12140"/>
                </a:lnTo>
                <a:lnTo>
                  <a:pt x="91260" y="12030"/>
                </a:lnTo>
                <a:lnTo>
                  <a:pt x="91420" y="12030"/>
                </a:lnTo>
                <a:lnTo>
                  <a:pt x="91610" y="12080"/>
                </a:lnTo>
                <a:lnTo>
                  <a:pt x="91760" y="12060"/>
                </a:lnTo>
                <a:lnTo>
                  <a:pt x="91830" y="11840"/>
                </a:lnTo>
                <a:lnTo>
                  <a:pt x="91870" y="11950"/>
                </a:lnTo>
                <a:lnTo>
                  <a:pt x="91940" y="11890"/>
                </a:lnTo>
                <a:lnTo>
                  <a:pt x="92010" y="11890"/>
                </a:lnTo>
                <a:lnTo>
                  <a:pt x="92070" y="11930"/>
                </a:lnTo>
                <a:lnTo>
                  <a:pt x="92170" y="12090"/>
                </a:lnTo>
                <a:lnTo>
                  <a:pt x="92230" y="12110"/>
                </a:lnTo>
                <a:lnTo>
                  <a:pt x="92300" y="12110"/>
                </a:lnTo>
                <a:lnTo>
                  <a:pt x="92480" y="12140"/>
                </a:lnTo>
                <a:lnTo>
                  <a:pt x="92590" y="12120"/>
                </a:lnTo>
                <a:lnTo>
                  <a:pt x="92710" y="12110"/>
                </a:lnTo>
                <a:lnTo>
                  <a:pt x="92850" y="12170"/>
                </a:lnTo>
                <a:lnTo>
                  <a:pt x="93080" y="12240"/>
                </a:lnTo>
                <a:lnTo>
                  <a:pt x="93130" y="12250"/>
                </a:lnTo>
                <a:lnTo>
                  <a:pt x="93190" y="12250"/>
                </a:lnTo>
                <a:lnTo>
                  <a:pt x="93830" y="12210"/>
                </a:lnTo>
                <a:lnTo>
                  <a:pt x="94010" y="12100"/>
                </a:lnTo>
                <a:lnTo>
                  <a:pt x="94820" y="12600"/>
                </a:lnTo>
                <a:lnTo>
                  <a:pt x="95000" y="12800"/>
                </a:lnTo>
                <a:lnTo>
                  <a:pt x="95290" y="13290"/>
                </a:lnTo>
                <a:lnTo>
                  <a:pt x="95450" y="13390"/>
                </a:lnTo>
                <a:lnTo>
                  <a:pt x="95450" y="13400"/>
                </a:lnTo>
                <a:lnTo>
                  <a:pt x="95260" y="13450"/>
                </a:lnTo>
                <a:lnTo>
                  <a:pt x="94970" y="13520"/>
                </a:lnTo>
                <a:lnTo>
                  <a:pt x="94950" y="13520"/>
                </a:lnTo>
                <a:lnTo>
                  <a:pt x="94930" y="13490"/>
                </a:lnTo>
                <a:lnTo>
                  <a:pt x="94910" y="13430"/>
                </a:lnTo>
                <a:lnTo>
                  <a:pt x="94890" y="13410"/>
                </a:lnTo>
                <a:lnTo>
                  <a:pt x="94900" y="13360"/>
                </a:lnTo>
                <a:lnTo>
                  <a:pt x="94880" y="13310"/>
                </a:lnTo>
                <a:lnTo>
                  <a:pt x="94880" y="13290"/>
                </a:lnTo>
                <a:lnTo>
                  <a:pt x="94840" y="13250"/>
                </a:lnTo>
                <a:lnTo>
                  <a:pt x="94770" y="13230"/>
                </a:lnTo>
                <a:lnTo>
                  <a:pt x="94750" y="13210"/>
                </a:lnTo>
                <a:lnTo>
                  <a:pt x="94750" y="13170"/>
                </a:lnTo>
                <a:lnTo>
                  <a:pt x="94690" y="13130"/>
                </a:lnTo>
                <a:lnTo>
                  <a:pt x="94610" y="13020"/>
                </a:lnTo>
                <a:lnTo>
                  <a:pt x="94570" y="13010"/>
                </a:lnTo>
                <a:lnTo>
                  <a:pt x="94540" y="12940"/>
                </a:lnTo>
                <a:lnTo>
                  <a:pt x="94500" y="12880"/>
                </a:lnTo>
                <a:lnTo>
                  <a:pt x="94400" y="12870"/>
                </a:lnTo>
                <a:lnTo>
                  <a:pt x="94320" y="12920"/>
                </a:lnTo>
                <a:lnTo>
                  <a:pt x="94250" y="13010"/>
                </a:lnTo>
                <a:lnTo>
                  <a:pt x="94110" y="13140"/>
                </a:lnTo>
                <a:lnTo>
                  <a:pt x="94080" y="13160"/>
                </a:lnTo>
                <a:lnTo>
                  <a:pt x="93950" y="13170"/>
                </a:lnTo>
                <a:lnTo>
                  <a:pt x="93920" y="13210"/>
                </a:lnTo>
                <a:lnTo>
                  <a:pt x="93910" y="13230"/>
                </a:lnTo>
                <a:lnTo>
                  <a:pt x="93860" y="13190"/>
                </a:lnTo>
                <a:lnTo>
                  <a:pt x="93850" y="13170"/>
                </a:lnTo>
                <a:lnTo>
                  <a:pt x="93820" y="13130"/>
                </a:lnTo>
                <a:lnTo>
                  <a:pt x="93810" y="13160"/>
                </a:lnTo>
                <a:lnTo>
                  <a:pt x="93720" y="13210"/>
                </a:lnTo>
                <a:lnTo>
                  <a:pt x="93710" y="13210"/>
                </a:lnTo>
                <a:lnTo>
                  <a:pt x="93560" y="13220"/>
                </a:lnTo>
                <a:lnTo>
                  <a:pt x="93560" y="13260"/>
                </a:lnTo>
                <a:lnTo>
                  <a:pt x="93570" y="13290"/>
                </a:lnTo>
                <a:lnTo>
                  <a:pt x="93560" y="13300"/>
                </a:lnTo>
                <a:lnTo>
                  <a:pt x="93480" y="13310"/>
                </a:lnTo>
                <a:lnTo>
                  <a:pt x="93410" y="13330"/>
                </a:lnTo>
                <a:lnTo>
                  <a:pt x="93390" y="13330"/>
                </a:lnTo>
                <a:lnTo>
                  <a:pt x="93360" y="13300"/>
                </a:lnTo>
                <a:lnTo>
                  <a:pt x="93320" y="13300"/>
                </a:lnTo>
                <a:lnTo>
                  <a:pt x="93310" y="13290"/>
                </a:lnTo>
                <a:lnTo>
                  <a:pt x="93270" y="13250"/>
                </a:lnTo>
                <a:lnTo>
                  <a:pt x="93240" y="13290"/>
                </a:lnTo>
                <a:lnTo>
                  <a:pt x="93210" y="13310"/>
                </a:lnTo>
                <a:lnTo>
                  <a:pt x="93150" y="13300"/>
                </a:lnTo>
                <a:lnTo>
                  <a:pt x="93110" y="13290"/>
                </a:lnTo>
                <a:lnTo>
                  <a:pt x="93070" y="13310"/>
                </a:lnTo>
                <a:lnTo>
                  <a:pt x="93000" y="13350"/>
                </a:lnTo>
                <a:lnTo>
                  <a:pt x="93000" y="13370"/>
                </a:lnTo>
                <a:lnTo>
                  <a:pt x="92990" y="13400"/>
                </a:lnTo>
                <a:lnTo>
                  <a:pt x="92920" y="13440"/>
                </a:lnTo>
                <a:lnTo>
                  <a:pt x="92850" y="13560"/>
                </a:lnTo>
                <a:lnTo>
                  <a:pt x="92790" y="13720"/>
                </a:lnTo>
                <a:lnTo>
                  <a:pt x="92720" y="13820"/>
                </a:lnTo>
                <a:lnTo>
                  <a:pt x="92630" y="13880"/>
                </a:lnTo>
                <a:lnTo>
                  <a:pt x="92500" y="13900"/>
                </a:lnTo>
                <a:lnTo>
                  <a:pt x="92260" y="13870"/>
                </a:lnTo>
                <a:lnTo>
                  <a:pt x="92170" y="13900"/>
                </a:lnTo>
                <a:lnTo>
                  <a:pt x="92150" y="14060"/>
                </a:lnTo>
                <a:lnTo>
                  <a:pt x="92260" y="14230"/>
                </a:lnTo>
                <a:lnTo>
                  <a:pt x="92460" y="14370"/>
                </a:lnTo>
                <a:lnTo>
                  <a:pt x="92850" y="14570"/>
                </a:lnTo>
                <a:lnTo>
                  <a:pt x="92960" y="14700"/>
                </a:lnTo>
                <a:lnTo>
                  <a:pt x="93030" y="14850"/>
                </a:lnTo>
                <a:lnTo>
                  <a:pt x="93120" y="14990"/>
                </a:lnTo>
                <a:lnTo>
                  <a:pt x="93270" y="15060"/>
                </a:lnTo>
                <a:lnTo>
                  <a:pt x="93300" y="15100"/>
                </a:lnTo>
                <a:lnTo>
                  <a:pt x="93310" y="15160"/>
                </a:lnTo>
                <a:lnTo>
                  <a:pt x="93300" y="15210"/>
                </a:lnTo>
                <a:lnTo>
                  <a:pt x="93280" y="15270"/>
                </a:lnTo>
                <a:lnTo>
                  <a:pt x="93230" y="15520"/>
                </a:lnTo>
                <a:lnTo>
                  <a:pt x="93130" y="15550"/>
                </a:lnTo>
                <a:lnTo>
                  <a:pt x="93010" y="15440"/>
                </a:lnTo>
                <a:lnTo>
                  <a:pt x="92900" y="15270"/>
                </a:lnTo>
                <a:lnTo>
                  <a:pt x="92870" y="15250"/>
                </a:lnTo>
                <a:lnTo>
                  <a:pt x="92850" y="15230"/>
                </a:lnTo>
                <a:lnTo>
                  <a:pt x="92730" y="15190"/>
                </a:lnTo>
                <a:lnTo>
                  <a:pt x="92590" y="15200"/>
                </a:lnTo>
                <a:lnTo>
                  <a:pt x="92330" y="15270"/>
                </a:lnTo>
                <a:lnTo>
                  <a:pt x="92170" y="15410"/>
                </a:lnTo>
                <a:lnTo>
                  <a:pt x="91640" y="15750"/>
                </a:lnTo>
                <a:lnTo>
                  <a:pt x="91330" y="16000"/>
                </a:lnTo>
                <a:lnTo>
                  <a:pt x="91180" y="16050"/>
                </a:lnTo>
                <a:lnTo>
                  <a:pt x="90760" y="16000"/>
                </a:lnTo>
                <a:lnTo>
                  <a:pt x="90660" y="16030"/>
                </a:lnTo>
                <a:lnTo>
                  <a:pt x="90570" y="16100"/>
                </a:lnTo>
                <a:lnTo>
                  <a:pt x="90530" y="16210"/>
                </a:lnTo>
                <a:lnTo>
                  <a:pt x="90500" y="16480"/>
                </a:lnTo>
                <a:lnTo>
                  <a:pt x="90440" y="16560"/>
                </a:lnTo>
                <a:lnTo>
                  <a:pt x="90070" y="16680"/>
                </a:lnTo>
                <a:lnTo>
                  <a:pt x="89880" y="16680"/>
                </a:lnTo>
                <a:lnTo>
                  <a:pt x="89700" y="16610"/>
                </a:lnTo>
                <a:lnTo>
                  <a:pt x="89510" y="16560"/>
                </a:lnTo>
                <a:lnTo>
                  <a:pt x="88990" y="16230"/>
                </a:lnTo>
                <a:lnTo>
                  <a:pt x="88790" y="16150"/>
                </a:lnTo>
                <a:lnTo>
                  <a:pt x="88410" y="16080"/>
                </a:lnTo>
                <a:lnTo>
                  <a:pt x="88020" y="16060"/>
                </a:lnTo>
                <a:lnTo>
                  <a:pt x="88010" y="16060"/>
                </a:lnTo>
                <a:lnTo>
                  <a:pt x="87570" y="16040"/>
                </a:lnTo>
                <a:lnTo>
                  <a:pt x="86750" y="16180"/>
                </a:lnTo>
                <a:lnTo>
                  <a:pt x="86540" y="16150"/>
                </a:lnTo>
                <a:lnTo>
                  <a:pt x="86340" y="16120"/>
                </a:lnTo>
                <a:lnTo>
                  <a:pt x="85930" y="16180"/>
                </a:lnTo>
                <a:lnTo>
                  <a:pt x="85620" y="16160"/>
                </a:lnTo>
                <a:lnTo>
                  <a:pt x="85310" y="16270"/>
                </a:lnTo>
                <a:lnTo>
                  <a:pt x="85220" y="16280"/>
                </a:lnTo>
                <a:lnTo>
                  <a:pt x="85130" y="16270"/>
                </a:lnTo>
                <a:lnTo>
                  <a:pt x="84940" y="16220"/>
                </a:lnTo>
                <a:lnTo>
                  <a:pt x="84740" y="16200"/>
                </a:lnTo>
                <a:lnTo>
                  <a:pt x="83800" y="16300"/>
                </a:lnTo>
                <a:lnTo>
                  <a:pt x="83700" y="16340"/>
                </a:lnTo>
                <a:lnTo>
                  <a:pt x="83540" y="16440"/>
                </a:lnTo>
                <a:lnTo>
                  <a:pt x="83470" y="16480"/>
                </a:lnTo>
                <a:lnTo>
                  <a:pt x="83380" y="16470"/>
                </a:lnTo>
                <a:lnTo>
                  <a:pt x="83190" y="16390"/>
                </a:lnTo>
                <a:lnTo>
                  <a:pt x="83030" y="16430"/>
                </a:lnTo>
                <a:lnTo>
                  <a:pt x="82880" y="16510"/>
                </a:lnTo>
                <a:lnTo>
                  <a:pt x="82700" y="16570"/>
                </a:lnTo>
                <a:lnTo>
                  <a:pt x="82140" y="16590"/>
                </a:lnTo>
                <a:lnTo>
                  <a:pt x="81610" y="16520"/>
                </a:lnTo>
                <a:lnTo>
                  <a:pt x="81190" y="16550"/>
                </a:lnTo>
                <a:lnTo>
                  <a:pt x="80790" y="16640"/>
                </a:lnTo>
                <a:lnTo>
                  <a:pt x="80480" y="16800"/>
                </a:lnTo>
                <a:lnTo>
                  <a:pt x="80080" y="17140"/>
                </a:lnTo>
                <a:lnTo>
                  <a:pt x="79950" y="17170"/>
                </a:lnTo>
                <a:lnTo>
                  <a:pt x="79660" y="17150"/>
                </a:lnTo>
                <a:lnTo>
                  <a:pt x="79400" y="17240"/>
                </a:lnTo>
                <a:lnTo>
                  <a:pt x="79120" y="17260"/>
                </a:lnTo>
                <a:lnTo>
                  <a:pt x="78570" y="17380"/>
                </a:lnTo>
                <a:lnTo>
                  <a:pt x="78290" y="17500"/>
                </a:lnTo>
                <a:lnTo>
                  <a:pt x="78190" y="17580"/>
                </a:lnTo>
                <a:lnTo>
                  <a:pt x="78160" y="17680"/>
                </a:lnTo>
                <a:lnTo>
                  <a:pt x="78260" y="17830"/>
                </a:lnTo>
                <a:lnTo>
                  <a:pt x="78300" y="17960"/>
                </a:lnTo>
                <a:lnTo>
                  <a:pt x="78190" y="18020"/>
                </a:lnTo>
                <a:lnTo>
                  <a:pt x="77820" y="18070"/>
                </a:lnTo>
                <a:lnTo>
                  <a:pt x="77670" y="18130"/>
                </a:lnTo>
                <a:lnTo>
                  <a:pt x="77590" y="18170"/>
                </a:lnTo>
                <a:lnTo>
                  <a:pt x="77540" y="18230"/>
                </a:lnTo>
                <a:lnTo>
                  <a:pt x="77550" y="18300"/>
                </a:lnTo>
                <a:lnTo>
                  <a:pt x="77570" y="18360"/>
                </a:lnTo>
                <a:lnTo>
                  <a:pt x="77560" y="18440"/>
                </a:lnTo>
                <a:lnTo>
                  <a:pt x="77460" y="18530"/>
                </a:lnTo>
                <a:lnTo>
                  <a:pt x="77200" y="18600"/>
                </a:lnTo>
                <a:lnTo>
                  <a:pt x="77070" y="18670"/>
                </a:lnTo>
                <a:lnTo>
                  <a:pt x="76970" y="18780"/>
                </a:lnTo>
                <a:lnTo>
                  <a:pt x="76670" y="18950"/>
                </a:lnTo>
                <a:lnTo>
                  <a:pt x="76590" y="19020"/>
                </a:lnTo>
                <a:lnTo>
                  <a:pt x="76510" y="19100"/>
                </a:lnTo>
                <a:lnTo>
                  <a:pt x="76430" y="19170"/>
                </a:lnTo>
                <a:lnTo>
                  <a:pt x="76330" y="19210"/>
                </a:lnTo>
                <a:lnTo>
                  <a:pt x="75920" y="19240"/>
                </a:lnTo>
                <a:lnTo>
                  <a:pt x="75790" y="19320"/>
                </a:lnTo>
                <a:lnTo>
                  <a:pt x="75800" y="19570"/>
                </a:lnTo>
                <a:lnTo>
                  <a:pt x="75900" y="19780"/>
                </a:lnTo>
                <a:lnTo>
                  <a:pt x="75920" y="19890"/>
                </a:lnTo>
                <a:lnTo>
                  <a:pt x="75850" y="19980"/>
                </a:lnTo>
                <a:lnTo>
                  <a:pt x="75750" y="20010"/>
                </a:lnTo>
                <a:lnTo>
                  <a:pt x="75650" y="20020"/>
                </a:lnTo>
                <a:lnTo>
                  <a:pt x="75550" y="19980"/>
                </a:lnTo>
                <a:lnTo>
                  <a:pt x="75370" y="19780"/>
                </a:lnTo>
                <a:lnTo>
                  <a:pt x="75000" y="19540"/>
                </a:lnTo>
                <a:lnTo>
                  <a:pt x="74880" y="19480"/>
                </a:lnTo>
                <a:lnTo>
                  <a:pt x="74760" y="19500"/>
                </a:lnTo>
                <a:lnTo>
                  <a:pt x="74700" y="19560"/>
                </a:lnTo>
                <a:lnTo>
                  <a:pt x="74620" y="19810"/>
                </a:lnTo>
                <a:lnTo>
                  <a:pt x="74570" y="19930"/>
                </a:lnTo>
                <a:lnTo>
                  <a:pt x="74520" y="20020"/>
                </a:lnTo>
                <a:lnTo>
                  <a:pt x="74360" y="20170"/>
                </a:lnTo>
                <a:lnTo>
                  <a:pt x="74330" y="20290"/>
                </a:lnTo>
                <a:lnTo>
                  <a:pt x="74390" y="20410"/>
                </a:lnTo>
                <a:lnTo>
                  <a:pt x="74430" y="20520"/>
                </a:lnTo>
                <a:lnTo>
                  <a:pt x="74310" y="20580"/>
                </a:lnTo>
                <a:lnTo>
                  <a:pt x="74150" y="20610"/>
                </a:lnTo>
                <a:lnTo>
                  <a:pt x="74040" y="20660"/>
                </a:lnTo>
                <a:lnTo>
                  <a:pt x="73930" y="20730"/>
                </a:lnTo>
                <a:lnTo>
                  <a:pt x="73450" y="21270"/>
                </a:lnTo>
                <a:lnTo>
                  <a:pt x="73320" y="21370"/>
                </a:lnTo>
                <a:lnTo>
                  <a:pt x="72920" y="21510"/>
                </a:lnTo>
                <a:lnTo>
                  <a:pt x="72890" y="21560"/>
                </a:lnTo>
                <a:lnTo>
                  <a:pt x="72860" y="21730"/>
                </a:lnTo>
                <a:lnTo>
                  <a:pt x="72810" y="21800"/>
                </a:lnTo>
                <a:lnTo>
                  <a:pt x="72750" y="21850"/>
                </a:lnTo>
                <a:lnTo>
                  <a:pt x="72560" y="21940"/>
                </a:lnTo>
                <a:lnTo>
                  <a:pt x="72310" y="22100"/>
                </a:lnTo>
                <a:lnTo>
                  <a:pt x="72280" y="22160"/>
                </a:lnTo>
                <a:lnTo>
                  <a:pt x="72250" y="22320"/>
                </a:lnTo>
                <a:lnTo>
                  <a:pt x="72220" y="22390"/>
                </a:lnTo>
                <a:lnTo>
                  <a:pt x="72010" y="22600"/>
                </a:lnTo>
                <a:lnTo>
                  <a:pt x="71950" y="22720"/>
                </a:lnTo>
                <a:lnTo>
                  <a:pt x="71980" y="22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