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Afghanistan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dakhsh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1980" y="22840"/>
                </a:moveTo>
                <a:lnTo>
                  <a:pt x="71880" y="22920"/>
                </a:lnTo>
                <a:lnTo>
                  <a:pt x="71810" y="23000"/>
                </a:lnTo>
                <a:lnTo>
                  <a:pt x="71750" y="23100"/>
                </a:lnTo>
                <a:lnTo>
                  <a:pt x="71660" y="23270"/>
                </a:lnTo>
                <a:lnTo>
                  <a:pt x="71610" y="23350"/>
                </a:lnTo>
                <a:lnTo>
                  <a:pt x="71560" y="23410"/>
                </a:lnTo>
                <a:lnTo>
                  <a:pt x="71470" y="23470"/>
                </a:lnTo>
                <a:lnTo>
                  <a:pt x="71440" y="23530"/>
                </a:lnTo>
                <a:lnTo>
                  <a:pt x="71410" y="23620"/>
                </a:lnTo>
                <a:lnTo>
                  <a:pt x="71360" y="23910"/>
                </a:lnTo>
                <a:lnTo>
                  <a:pt x="71350" y="24050"/>
                </a:lnTo>
                <a:lnTo>
                  <a:pt x="71330" y="24130"/>
                </a:lnTo>
                <a:lnTo>
                  <a:pt x="71300" y="24210"/>
                </a:lnTo>
                <a:lnTo>
                  <a:pt x="71110" y="24490"/>
                </a:lnTo>
                <a:lnTo>
                  <a:pt x="71060" y="24600"/>
                </a:lnTo>
                <a:lnTo>
                  <a:pt x="71030" y="24640"/>
                </a:lnTo>
                <a:lnTo>
                  <a:pt x="70990" y="24670"/>
                </a:lnTo>
                <a:lnTo>
                  <a:pt x="70900" y="24720"/>
                </a:lnTo>
                <a:lnTo>
                  <a:pt x="70810" y="24760"/>
                </a:lnTo>
                <a:lnTo>
                  <a:pt x="70770" y="24780"/>
                </a:lnTo>
                <a:lnTo>
                  <a:pt x="70740" y="24830"/>
                </a:lnTo>
                <a:lnTo>
                  <a:pt x="70710" y="24900"/>
                </a:lnTo>
                <a:lnTo>
                  <a:pt x="70690" y="25020"/>
                </a:lnTo>
                <a:lnTo>
                  <a:pt x="70710" y="25110"/>
                </a:lnTo>
                <a:lnTo>
                  <a:pt x="70740" y="25160"/>
                </a:lnTo>
                <a:lnTo>
                  <a:pt x="70880" y="25240"/>
                </a:lnTo>
                <a:lnTo>
                  <a:pt x="70930" y="25280"/>
                </a:lnTo>
                <a:lnTo>
                  <a:pt x="70970" y="25320"/>
                </a:lnTo>
                <a:lnTo>
                  <a:pt x="71000" y="25370"/>
                </a:lnTo>
                <a:lnTo>
                  <a:pt x="70990" y="25420"/>
                </a:lnTo>
                <a:lnTo>
                  <a:pt x="70960" y="25480"/>
                </a:lnTo>
                <a:lnTo>
                  <a:pt x="70770" y="25650"/>
                </a:lnTo>
                <a:lnTo>
                  <a:pt x="70650" y="25860"/>
                </a:lnTo>
                <a:lnTo>
                  <a:pt x="70420" y="25970"/>
                </a:lnTo>
                <a:lnTo>
                  <a:pt x="70300" y="25960"/>
                </a:lnTo>
                <a:lnTo>
                  <a:pt x="70260" y="25940"/>
                </a:lnTo>
                <a:lnTo>
                  <a:pt x="70210" y="25940"/>
                </a:lnTo>
                <a:lnTo>
                  <a:pt x="70170" y="25960"/>
                </a:lnTo>
                <a:lnTo>
                  <a:pt x="70140" y="25990"/>
                </a:lnTo>
                <a:lnTo>
                  <a:pt x="70080" y="26120"/>
                </a:lnTo>
                <a:lnTo>
                  <a:pt x="70060" y="26190"/>
                </a:lnTo>
                <a:lnTo>
                  <a:pt x="70070" y="26240"/>
                </a:lnTo>
                <a:lnTo>
                  <a:pt x="70080" y="26290"/>
                </a:lnTo>
                <a:lnTo>
                  <a:pt x="70080" y="26340"/>
                </a:lnTo>
                <a:lnTo>
                  <a:pt x="70070" y="26420"/>
                </a:lnTo>
                <a:lnTo>
                  <a:pt x="70080" y="26460"/>
                </a:lnTo>
                <a:lnTo>
                  <a:pt x="70120" y="26540"/>
                </a:lnTo>
                <a:lnTo>
                  <a:pt x="70130" y="26590"/>
                </a:lnTo>
                <a:lnTo>
                  <a:pt x="70140" y="26680"/>
                </a:lnTo>
                <a:lnTo>
                  <a:pt x="70160" y="26790"/>
                </a:lnTo>
                <a:lnTo>
                  <a:pt x="70170" y="26840"/>
                </a:lnTo>
                <a:lnTo>
                  <a:pt x="70160" y="26890"/>
                </a:lnTo>
                <a:lnTo>
                  <a:pt x="70140" y="26930"/>
                </a:lnTo>
                <a:lnTo>
                  <a:pt x="70070" y="27050"/>
                </a:lnTo>
                <a:lnTo>
                  <a:pt x="70050" y="27090"/>
                </a:lnTo>
                <a:lnTo>
                  <a:pt x="70000" y="27110"/>
                </a:lnTo>
                <a:lnTo>
                  <a:pt x="69920" y="27100"/>
                </a:lnTo>
                <a:lnTo>
                  <a:pt x="69600" y="27020"/>
                </a:lnTo>
                <a:lnTo>
                  <a:pt x="69380" y="27050"/>
                </a:lnTo>
                <a:lnTo>
                  <a:pt x="69200" y="26990"/>
                </a:lnTo>
                <a:lnTo>
                  <a:pt x="69100" y="26880"/>
                </a:lnTo>
                <a:lnTo>
                  <a:pt x="68970" y="26710"/>
                </a:lnTo>
                <a:lnTo>
                  <a:pt x="68930" y="26680"/>
                </a:lnTo>
                <a:lnTo>
                  <a:pt x="68870" y="26690"/>
                </a:lnTo>
                <a:lnTo>
                  <a:pt x="68810" y="26740"/>
                </a:lnTo>
                <a:lnTo>
                  <a:pt x="68700" y="26880"/>
                </a:lnTo>
                <a:lnTo>
                  <a:pt x="68670" y="26960"/>
                </a:lnTo>
                <a:lnTo>
                  <a:pt x="68670" y="27020"/>
                </a:lnTo>
                <a:lnTo>
                  <a:pt x="68670" y="27060"/>
                </a:lnTo>
                <a:lnTo>
                  <a:pt x="68670" y="27100"/>
                </a:lnTo>
                <a:lnTo>
                  <a:pt x="68660" y="27140"/>
                </a:lnTo>
                <a:lnTo>
                  <a:pt x="68640" y="27180"/>
                </a:lnTo>
                <a:lnTo>
                  <a:pt x="68600" y="27230"/>
                </a:lnTo>
                <a:lnTo>
                  <a:pt x="68540" y="27280"/>
                </a:lnTo>
                <a:lnTo>
                  <a:pt x="68400" y="27350"/>
                </a:lnTo>
                <a:lnTo>
                  <a:pt x="68240" y="27410"/>
                </a:lnTo>
                <a:lnTo>
                  <a:pt x="68020" y="27380"/>
                </a:lnTo>
                <a:lnTo>
                  <a:pt x="67990" y="27290"/>
                </a:lnTo>
                <a:lnTo>
                  <a:pt x="67970" y="27170"/>
                </a:lnTo>
                <a:lnTo>
                  <a:pt x="67970" y="27110"/>
                </a:lnTo>
                <a:lnTo>
                  <a:pt x="67980" y="26980"/>
                </a:lnTo>
                <a:lnTo>
                  <a:pt x="67990" y="26910"/>
                </a:lnTo>
                <a:lnTo>
                  <a:pt x="68020" y="26780"/>
                </a:lnTo>
                <a:lnTo>
                  <a:pt x="68090" y="26620"/>
                </a:lnTo>
                <a:lnTo>
                  <a:pt x="68100" y="26570"/>
                </a:lnTo>
                <a:lnTo>
                  <a:pt x="68100" y="26510"/>
                </a:lnTo>
                <a:lnTo>
                  <a:pt x="68100" y="26450"/>
                </a:lnTo>
                <a:lnTo>
                  <a:pt x="68070" y="26390"/>
                </a:lnTo>
                <a:lnTo>
                  <a:pt x="68020" y="26330"/>
                </a:lnTo>
                <a:lnTo>
                  <a:pt x="67750" y="26020"/>
                </a:lnTo>
                <a:lnTo>
                  <a:pt x="67720" y="25970"/>
                </a:lnTo>
                <a:lnTo>
                  <a:pt x="67710" y="25910"/>
                </a:lnTo>
                <a:lnTo>
                  <a:pt x="67700" y="25810"/>
                </a:lnTo>
                <a:lnTo>
                  <a:pt x="67690" y="25760"/>
                </a:lnTo>
                <a:lnTo>
                  <a:pt x="67670" y="25710"/>
                </a:lnTo>
                <a:lnTo>
                  <a:pt x="67620" y="25670"/>
                </a:lnTo>
                <a:lnTo>
                  <a:pt x="67560" y="25640"/>
                </a:lnTo>
                <a:lnTo>
                  <a:pt x="67270" y="25540"/>
                </a:lnTo>
                <a:lnTo>
                  <a:pt x="67090" y="25440"/>
                </a:lnTo>
                <a:lnTo>
                  <a:pt x="67020" y="25430"/>
                </a:lnTo>
                <a:lnTo>
                  <a:pt x="66940" y="25440"/>
                </a:lnTo>
                <a:lnTo>
                  <a:pt x="66820" y="25490"/>
                </a:lnTo>
                <a:lnTo>
                  <a:pt x="66760" y="25540"/>
                </a:lnTo>
                <a:lnTo>
                  <a:pt x="66600" y="25670"/>
                </a:lnTo>
                <a:lnTo>
                  <a:pt x="66450" y="25720"/>
                </a:lnTo>
                <a:lnTo>
                  <a:pt x="66050" y="25650"/>
                </a:lnTo>
                <a:lnTo>
                  <a:pt x="66100" y="25540"/>
                </a:lnTo>
                <a:lnTo>
                  <a:pt x="66100" y="25460"/>
                </a:lnTo>
                <a:lnTo>
                  <a:pt x="66150" y="25070"/>
                </a:lnTo>
                <a:lnTo>
                  <a:pt x="66170" y="24940"/>
                </a:lnTo>
                <a:lnTo>
                  <a:pt x="66200" y="24600"/>
                </a:lnTo>
                <a:lnTo>
                  <a:pt x="66320" y="24250"/>
                </a:lnTo>
                <a:lnTo>
                  <a:pt x="66380" y="24190"/>
                </a:lnTo>
                <a:lnTo>
                  <a:pt x="66400" y="24160"/>
                </a:lnTo>
                <a:lnTo>
                  <a:pt x="66430" y="24120"/>
                </a:lnTo>
                <a:lnTo>
                  <a:pt x="66470" y="24040"/>
                </a:lnTo>
                <a:lnTo>
                  <a:pt x="66490" y="24020"/>
                </a:lnTo>
                <a:lnTo>
                  <a:pt x="66510" y="24000"/>
                </a:lnTo>
                <a:lnTo>
                  <a:pt x="66660" y="23940"/>
                </a:lnTo>
                <a:lnTo>
                  <a:pt x="66930" y="23760"/>
                </a:lnTo>
                <a:lnTo>
                  <a:pt x="67000" y="23700"/>
                </a:lnTo>
                <a:lnTo>
                  <a:pt x="67120" y="23550"/>
                </a:lnTo>
                <a:lnTo>
                  <a:pt x="67160" y="23520"/>
                </a:lnTo>
                <a:lnTo>
                  <a:pt x="67480" y="23350"/>
                </a:lnTo>
                <a:lnTo>
                  <a:pt x="67510" y="23310"/>
                </a:lnTo>
                <a:lnTo>
                  <a:pt x="67520" y="23250"/>
                </a:lnTo>
                <a:lnTo>
                  <a:pt x="67480" y="23150"/>
                </a:lnTo>
                <a:lnTo>
                  <a:pt x="67350" y="22960"/>
                </a:lnTo>
                <a:lnTo>
                  <a:pt x="67320" y="22910"/>
                </a:lnTo>
                <a:lnTo>
                  <a:pt x="67300" y="22840"/>
                </a:lnTo>
                <a:lnTo>
                  <a:pt x="67300" y="22780"/>
                </a:lnTo>
                <a:lnTo>
                  <a:pt x="67340" y="22710"/>
                </a:lnTo>
                <a:lnTo>
                  <a:pt x="67390" y="22630"/>
                </a:lnTo>
                <a:lnTo>
                  <a:pt x="67400" y="22600"/>
                </a:lnTo>
                <a:lnTo>
                  <a:pt x="67390" y="22520"/>
                </a:lnTo>
                <a:lnTo>
                  <a:pt x="67400" y="22460"/>
                </a:lnTo>
                <a:lnTo>
                  <a:pt x="67460" y="22240"/>
                </a:lnTo>
                <a:lnTo>
                  <a:pt x="67490" y="22110"/>
                </a:lnTo>
                <a:lnTo>
                  <a:pt x="67500" y="22060"/>
                </a:lnTo>
                <a:lnTo>
                  <a:pt x="67520" y="22020"/>
                </a:lnTo>
                <a:lnTo>
                  <a:pt x="67590" y="21910"/>
                </a:lnTo>
                <a:lnTo>
                  <a:pt x="67610" y="21690"/>
                </a:lnTo>
                <a:lnTo>
                  <a:pt x="67580" y="20860"/>
                </a:lnTo>
                <a:lnTo>
                  <a:pt x="67530" y="20780"/>
                </a:lnTo>
                <a:lnTo>
                  <a:pt x="67500" y="20760"/>
                </a:lnTo>
                <a:lnTo>
                  <a:pt x="67440" y="20730"/>
                </a:lnTo>
                <a:lnTo>
                  <a:pt x="67380" y="20700"/>
                </a:lnTo>
                <a:lnTo>
                  <a:pt x="67160" y="20680"/>
                </a:lnTo>
                <a:lnTo>
                  <a:pt x="66920" y="20710"/>
                </a:lnTo>
                <a:lnTo>
                  <a:pt x="66870" y="20700"/>
                </a:lnTo>
                <a:lnTo>
                  <a:pt x="66460" y="20570"/>
                </a:lnTo>
                <a:lnTo>
                  <a:pt x="66250" y="20530"/>
                </a:lnTo>
                <a:lnTo>
                  <a:pt x="66210" y="20530"/>
                </a:lnTo>
                <a:lnTo>
                  <a:pt x="66080" y="20560"/>
                </a:lnTo>
                <a:lnTo>
                  <a:pt x="66010" y="20520"/>
                </a:lnTo>
                <a:lnTo>
                  <a:pt x="65910" y="20440"/>
                </a:lnTo>
                <a:lnTo>
                  <a:pt x="65480" y="19910"/>
                </a:lnTo>
                <a:lnTo>
                  <a:pt x="65120" y="19640"/>
                </a:lnTo>
                <a:lnTo>
                  <a:pt x="64870" y="19500"/>
                </a:lnTo>
                <a:lnTo>
                  <a:pt x="64840" y="19460"/>
                </a:lnTo>
                <a:lnTo>
                  <a:pt x="64820" y="19400"/>
                </a:lnTo>
                <a:lnTo>
                  <a:pt x="64840" y="19120"/>
                </a:lnTo>
                <a:lnTo>
                  <a:pt x="64830" y="19050"/>
                </a:lnTo>
                <a:lnTo>
                  <a:pt x="64810" y="18960"/>
                </a:lnTo>
                <a:lnTo>
                  <a:pt x="64730" y="18760"/>
                </a:lnTo>
                <a:lnTo>
                  <a:pt x="64700" y="18570"/>
                </a:lnTo>
                <a:lnTo>
                  <a:pt x="64650" y="18440"/>
                </a:lnTo>
                <a:lnTo>
                  <a:pt x="64620" y="18260"/>
                </a:lnTo>
                <a:lnTo>
                  <a:pt x="64610" y="17970"/>
                </a:lnTo>
                <a:lnTo>
                  <a:pt x="64650" y="17630"/>
                </a:lnTo>
                <a:lnTo>
                  <a:pt x="64640" y="15900"/>
                </a:lnTo>
                <a:lnTo>
                  <a:pt x="64640" y="15840"/>
                </a:lnTo>
                <a:lnTo>
                  <a:pt x="64660" y="15810"/>
                </a:lnTo>
                <a:lnTo>
                  <a:pt x="64740" y="15740"/>
                </a:lnTo>
                <a:lnTo>
                  <a:pt x="64790" y="15720"/>
                </a:lnTo>
                <a:lnTo>
                  <a:pt x="64830" y="15690"/>
                </a:lnTo>
                <a:lnTo>
                  <a:pt x="64850" y="15660"/>
                </a:lnTo>
                <a:lnTo>
                  <a:pt x="64860" y="15590"/>
                </a:lnTo>
                <a:lnTo>
                  <a:pt x="64860" y="15540"/>
                </a:lnTo>
                <a:lnTo>
                  <a:pt x="64950" y="15390"/>
                </a:lnTo>
                <a:lnTo>
                  <a:pt x="65120" y="15320"/>
                </a:lnTo>
                <a:lnTo>
                  <a:pt x="65170" y="15280"/>
                </a:lnTo>
                <a:lnTo>
                  <a:pt x="65200" y="15260"/>
                </a:lnTo>
                <a:lnTo>
                  <a:pt x="65230" y="15140"/>
                </a:lnTo>
                <a:lnTo>
                  <a:pt x="65380" y="14890"/>
                </a:lnTo>
                <a:lnTo>
                  <a:pt x="65230" y="14630"/>
                </a:lnTo>
                <a:lnTo>
                  <a:pt x="65130" y="14510"/>
                </a:lnTo>
                <a:lnTo>
                  <a:pt x="64890" y="14330"/>
                </a:lnTo>
                <a:lnTo>
                  <a:pt x="64840" y="14250"/>
                </a:lnTo>
                <a:lnTo>
                  <a:pt x="64800" y="14160"/>
                </a:lnTo>
                <a:lnTo>
                  <a:pt x="64790" y="14000"/>
                </a:lnTo>
                <a:lnTo>
                  <a:pt x="64820" y="13820"/>
                </a:lnTo>
                <a:lnTo>
                  <a:pt x="64810" y="13740"/>
                </a:lnTo>
                <a:lnTo>
                  <a:pt x="64780" y="13630"/>
                </a:lnTo>
                <a:lnTo>
                  <a:pt x="64640" y="13250"/>
                </a:lnTo>
                <a:lnTo>
                  <a:pt x="64620" y="13040"/>
                </a:lnTo>
                <a:lnTo>
                  <a:pt x="64660" y="12590"/>
                </a:lnTo>
                <a:lnTo>
                  <a:pt x="64710" y="12380"/>
                </a:lnTo>
                <a:lnTo>
                  <a:pt x="64740" y="12320"/>
                </a:lnTo>
                <a:lnTo>
                  <a:pt x="64810" y="12220"/>
                </a:lnTo>
                <a:lnTo>
                  <a:pt x="64840" y="12190"/>
                </a:lnTo>
                <a:lnTo>
                  <a:pt x="64860" y="12160"/>
                </a:lnTo>
                <a:lnTo>
                  <a:pt x="64850" y="12130"/>
                </a:lnTo>
                <a:lnTo>
                  <a:pt x="64790" y="12110"/>
                </a:lnTo>
                <a:lnTo>
                  <a:pt x="64740" y="12100"/>
                </a:lnTo>
                <a:lnTo>
                  <a:pt x="64680" y="12090"/>
                </a:lnTo>
                <a:lnTo>
                  <a:pt x="64650" y="12080"/>
                </a:lnTo>
                <a:lnTo>
                  <a:pt x="64630" y="12000"/>
                </a:lnTo>
                <a:lnTo>
                  <a:pt x="64610" y="11840"/>
                </a:lnTo>
                <a:lnTo>
                  <a:pt x="64580" y="11020"/>
                </a:lnTo>
                <a:lnTo>
                  <a:pt x="64620" y="10860"/>
                </a:lnTo>
                <a:lnTo>
                  <a:pt x="64620" y="10850"/>
                </a:lnTo>
                <a:lnTo>
                  <a:pt x="64640" y="10870"/>
                </a:lnTo>
                <a:lnTo>
                  <a:pt x="64700" y="10900"/>
                </a:lnTo>
                <a:lnTo>
                  <a:pt x="64900" y="10930"/>
                </a:lnTo>
                <a:lnTo>
                  <a:pt x="64860" y="10870"/>
                </a:lnTo>
                <a:lnTo>
                  <a:pt x="65030" y="10900"/>
                </a:lnTo>
                <a:lnTo>
                  <a:pt x="65220" y="10970"/>
                </a:lnTo>
                <a:lnTo>
                  <a:pt x="65410" y="11000"/>
                </a:lnTo>
                <a:lnTo>
                  <a:pt x="65590" y="10930"/>
                </a:lnTo>
                <a:lnTo>
                  <a:pt x="65810" y="10660"/>
                </a:lnTo>
                <a:lnTo>
                  <a:pt x="65850" y="10630"/>
                </a:lnTo>
                <a:lnTo>
                  <a:pt x="65870" y="10560"/>
                </a:lnTo>
                <a:lnTo>
                  <a:pt x="65960" y="10330"/>
                </a:lnTo>
                <a:lnTo>
                  <a:pt x="65970" y="10330"/>
                </a:lnTo>
                <a:lnTo>
                  <a:pt x="66090" y="10320"/>
                </a:lnTo>
                <a:lnTo>
                  <a:pt x="66110" y="10330"/>
                </a:lnTo>
                <a:lnTo>
                  <a:pt x="66150" y="10300"/>
                </a:lnTo>
                <a:lnTo>
                  <a:pt x="66160" y="10280"/>
                </a:lnTo>
                <a:lnTo>
                  <a:pt x="66200" y="10220"/>
                </a:lnTo>
                <a:lnTo>
                  <a:pt x="66200" y="10170"/>
                </a:lnTo>
                <a:lnTo>
                  <a:pt x="66200" y="10090"/>
                </a:lnTo>
                <a:lnTo>
                  <a:pt x="66190" y="10030"/>
                </a:lnTo>
                <a:lnTo>
                  <a:pt x="66220" y="10000"/>
                </a:lnTo>
                <a:lnTo>
                  <a:pt x="66250" y="9980"/>
                </a:lnTo>
                <a:lnTo>
                  <a:pt x="66330" y="9860"/>
                </a:lnTo>
                <a:lnTo>
                  <a:pt x="66340" y="9760"/>
                </a:lnTo>
                <a:lnTo>
                  <a:pt x="66360" y="9700"/>
                </a:lnTo>
                <a:lnTo>
                  <a:pt x="66380" y="9630"/>
                </a:lnTo>
                <a:lnTo>
                  <a:pt x="66370" y="9510"/>
                </a:lnTo>
                <a:lnTo>
                  <a:pt x="66310" y="9280"/>
                </a:lnTo>
                <a:lnTo>
                  <a:pt x="66300" y="9170"/>
                </a:lnTo>
                <a:lnTo>
                  <a:pt x="66330" y="9080"/>
                </a:lnTo>
                <a:lnTo>
                  <a:pt x="66270" y="9020"/>
                </a:lnTo>
                <a:lnTo>
                  <a:pt x="66210" y="8940"/>
                </a:lnTo>
                <a:lnTo>
                  <a:pt x="66170" y="8830"/>
                </a:lnTo>
                <a:lnTo>
                  <a:pt x="66150" y="8720"/>
                </a:lnTo>
                <a:lnTo>
                  <a:pt x="66110" y="8650"/>
                </a:lnTo>
                <a:lnTo>
                  <a:pt x="65900" y="8590"/>
                </a:lnTo>
                <a:lnTo>
                  <a:pt x="65830" y="8550"/>
                </a:lnTo>
                <a:lnTo>
                  <a:pt x="65720" y="8380"/>
                </a:lnTo>
                <a:lnTo>
                  <a:pt x="65640" y="8150"/>
                </a:lnTo>
                <a:lnTo>
                  <a:pt x="65610" y="7910"/>
                </a:lnTo>
                <a:lnTo>
                  <a:pt x="65680" y="7700"/>
                </a:lnTo>
                <a:lnTo>
                  <a:pt x="65810" y="7810"/>
                </a:lnTo>
                <a:lnTo>
                  <a:pt x="65950" y="7840"/>
                </a:lnTo>
                <a:lnTo>
                  <a:pt x="66100" y="7810"/>
                </a:lnTo>
                <a:lnTo>
                  <a:pt x="66240" y="7760"/>
                </a:lnTo>
                <a:lnTo>
                  <a:pt x="66200" y="7690"/>
                </a:lnTo>
                <a:lnTo>
                  <a:pt x="66170" y="7630"/>
                </a:lnTo>
                <a:lnTo>
                  <a:pt x="66170" y="7560"/>
                </a:lnTo>
                <a:lnTo>
                  <a:pt x="66200" y="7480"/>
                </a:lnTo>
                <a:lnTo>
                  <a:pt x="66240" y="7460"/>
                </a:lnTo>
                <a:lnTo>
                  <a:pt x="66320" y="7440"/>
                </a:lnTo>
                <a:lnTo>
                  <a:pt x="66380" y="7420"/>
                </a:lnTo>
                <a:lnTo>
                  <a:pt x="66420" y="7340"/>
                </a:lnTo>
                <a:lnTo>
                  <a:pt x="66450" y="7300"/>
                </a:lnTo>
                <a:lnTo>
                  <a:pt x="66480" y="7280"/>
                </a:lnTo>
                <a:lnTo>
                  <a:pt x="66600" y="7220"/>
                </a:lnTo>
                <a:lnTo>
                  <a:pt x="66650" y="7180"/>
                </a:lnTo>
                <a:lnTo>
                  <a:pt x="66940" y="6800"/>
                </a:lnTo>
                <a:lnTo>
                  <a:pt x="67220" y="6510"/>
                </a:lnTo>
                <a:lnTo>
                  <a:pt x="67280" y="6460"/>
                </a:lnTo>
                <a:lnTo>
                  <a:pt x="67500" y="6370"/>
                </a:lnTo>
                <a:lnTo>
                  <a:pt x="67560" y="6300"/>
                </a:lnTo>
                <a:lnTo>
                  <a:pt x="67640" y="6170"/>
                </a:lnTo>
                <a:lnTo>
                  <a:pt x="67800" y="5730"/>
                </a:lnTo>
                <a:lnTo>
                  <a:pt x="67990" y="5360"/>
                </a:lnTo>
                <a:lnTo>
                  <a:pt x="68050" y="5160"/>
                </a:lnTo>
                <a:lnTo>
                  <a:pt x="68120" y="5120"/>
                </a:lnTo>
                <a:lnTo>
                  <a:pt x="68210" y="5090"/>
                </a:lnTo>
                <a:lnTo>
                  <a:pt x="68270" y="5060"/>
                </a:lnTo>
                <a:lnTo>
                  <a:pt x="68360" y="4790"/>
                </a:lnTo>
                <a:lnTo>
                  <a:pt x="68360" y="4720"/>
                </a:lnTo>
                <a:lnTo>
                  <a:pt x="68350" y="4640"/>
                </a:lnTo>
                <a:lnTo>
                  <a:pt x="68350" y="4550"/>
                </a:lnTo>
                <a:lnTo>
                  <a:pt x="68380" y="4480"/>
                </a:lnTo>
                <a:lnTo>
                  <a:pt x="68440" y="4450"/>
                </a:lnTo>
                <a:lnTo>
                  <a:pt x="68580" y="4460"/>
                </a:lnTo>
                <a:lnTo>
                  <a:pt x="68640" y="4430"/>
                </a:lnTo>
                <a:lnTo>
                  <a:pt x="68870" y="4260"/>
                </a:lnTo>
                <a:lnTo>
                  <a:pt x="68920" y="4160"/>
                </a:lnTo>
                <a:lnTo>
                  <a:pt x="68790" y="4070"/>
                </a:lnTo>
                <a:lnTo>
                  <a:pt x="68790" y="4010"/>
                </a:lnTo>
                <a:lnTo>
                  <a:pt x="68910" y="3940"/>
                </a:lnTo>
                <a:lnTo>
                  <a:pt x="69280" y="3900"/>
                </a:lnTo>
                <a:lnTo>
                  <a:pt x="69350" y="3760"/>
                </a:lnTo>
                <a:lnTo>
                  <a:pt x="69400" y="3710"/>
                </a:lnTo>
                <a:lnTo>
                  <a:pt x="69500" y="3680"/>
                </a:lnTo>
                <a:lnTo>
                  <a:pt x="69700" y="3680"/>
                </a:lnTo>
                <a:lnTo>
                  <a:pt x="69760" y="3690"/>
                </a:lnTo>
                <a:lnTo>
                  <a:pt x="69860" y="3730"/>
                </a:lnTo>
                <a:lnTo>
                  <a:pt x="69920" y="3730"/>
                </a:lnTo>
                <a:lnTo>
                  <a:pt x="69960" y="3710"/>
                </a:lnTo>
                <a:lnTo>
                  <a:pt x="69980" y="3680"/>
                </a:lnTo>
                <a:lnTo>
                  <a:pt x="70020" y="3640"/>
                </a:lnTo>
                <a:lnTo>
                  <a:pt x="70090" y="3630"/>
                </a:lnTo>
                <a:lnTo>
                  <a:pt x="70350" y="3750"/>
                </a:lnTo>
                <a:lnTo>
                  <a:pt x="70500" y="3790"/>
                </a:lnTo>
                <a:lnTo>
                  <a:pt x="70570" y="3710"/>
                </a:lnTo>
                <a:lnTo>
                  <a:pt x="70550" y="3530"/>
                </a:lnTo>
                <a:lnTo>
                  <a:pt x="70590" y="3470"/>
                </a:lnTo>
                <a:lnTo>
                  <a:pt x="70740" y="3460"/>
                </a:lnTo>
                <a:lnTo>
                  <a:pt x="70820" y="3490"/>
                </a:lnTo>
                <a:lnTo>
                  <a:pt x="70890" y="3530"/>
                </a:lnTo>
                <a:lnTo>
                  <a:pt x="70960" y="3590"/>
                </a:lnTo>
                <a:lnTo>
                  <a:pt x="71020" y="3660"/>
                </a:lnTo>
                <a:lnTo>
                  <a:pt x="71060" y="3720"/>
                </a:lnTo>
                <a:lnTo>
                  <a:pt x="71110" y="3870"/>
                </a:lnTo>
                <a:lnTo>
                  <a:pt x="71160" y="3930"/>
                </a:lnTo>
                <a:lnTo>
                  <a:pt x="71220" y="3990"/>
                </a:lnTo>
                <a:lnTo>
                  <a:pt x="71270" y="3980"/>
                </a:lnTo>
                <a:lnTo>
                  <a:pt x="71320" y="3960"/>
                </a:lnTo>
                <a:lnTo>
                  <a:pt x="71390" y="3960"/>
                </a:lnTo>
                <a:lnTo>
                  <a:pt x="71470" y="3980"/>
                </a:lnTo>
                <a:lnTo>
                  <a:pt x="71650" y="4070"/>
                </a:lnTo>
                <a:lnTo>
                  <a:pt x="71890" y="4250"/>
                </a:lnTo>
                <a:lnTo>
                  <a:pt x="72280" y="4650"/>
                </a:lnTo>
                <a:lnTo>
                  <a:pt x="72800" y="4870"/>
                </a:lnTo>
                <a:lnTo>
                  <a:pt x="73020" y="5020"/>
                </a:lnTo>
                <a:lnTo>
                  <a:pt x="73170" y="5250"/>
                </a:lnTo>
                <a:lnTo>
                  <a:pt x="73210" y="5610"/>
                </a:lnTo>
                <a:lnTo>
                  <a:pt x="73170" y="5790"/>
                </a:lnTo>
                <a:lnTo>
                  <a:pt x="73060" y="6140"/>
                </a:lnTo>
                <a:lnTo>
                  <a:pt x="73020" y="6370"/>
                </a:lnTo>
                <a:lnTo>
                  <a:pt x="72900" y="6600"/>
                </a:lnTo>
                <a:lnTo>
                  <a:pt x="72810" y="6930"/>
                </a:lnTo>
                <a:lnTo>
                  <a:pt x="72630" y="7290"/>
                </a:lnTo>
                <a:lnTo>
                  <a:pt x="72580" y="7490"/>
                </a:lnTo>
                <a:lnTo>
                  <a:pt x="72520" y="7670"/>
                </a:lnTo>
                <a:lnTo>
                  <a:pt x="72510" y="7760"/>
                </a:lnTo>
                <a:lnTo>
                  <a:pt x="72540" y="7860"/>
                </a:lnTo>
                <a:lnTo>
                  <a:pt x="72570" y="7880"/>
                </a:lnTo>
                <a:lnTo>
                  <a:pt x="72620" y="7860"/>
                </a:lnTo>
                <a:lnTo>
                  <a:pt x="72680" y="7870"/>
                </a:lnTo>
                <a:lnTo>
                  <a:pt x="72920" y="8070"/>
                </a:lnTo>
                <a:lnTo>
                  <a:pt x="73060" y="8120"/>
                </a:lnTo>
                <a:lnTo>
                  <a:pt x="73180" y="8050"/>
                </a:lnTo>
                <a:lnTo>
                  <a:pt x="73300" y="7970"/>
                </a:lnTo>
                <a:lnTo>
                  <a:pt x="74070" y="7700"/>
                </a:lnTo>
                <a:lnTo>
                  <a:pt x="74300" y="7710"/>
                </a:lnTo>
                <a:lnTo>
                  <a:pt x="74490" y="7850"/>
                </a:lnTo>
                <a:lnTo>
                  <a:pt x="74680" y="8080"/>
                </a:lnTo>
                <a:lnTo>
                  <a:pt x="74630" y="8140"/>
                </a:lnTo>
                <a:lnTo>
                  <a:pt x="74650" y="8240"/>
                </a:lnTo>
                <a:lnTo>
                  <a:pt x="74660" y="8410"/>
                </a:lnTo>
                <a:lnTo>
                  <a:pt x="74660" y="8600"/>
                </a:lnTo>
                <a:lnTo>
                  <a:pt x="74630" y="8740"/>
                </a:lnTo>
                <a:lnTo>
                  <a:pt x="74530" y="8890"/>
                </a:lnTo>
                <a:lnTo>
                  <a:pt x="74300" y="9040"/>
                </a:lnTo>
                <a:lnTo>
                  <a:pt x="74250" y="9180"/>
                </a:lnTo>
                <a:lnTo>
                  <a:pt x="74260" y="9260"/>
                </a:lnTo>
                <a:lnTo>
                  <a:pt x="74320" y="9420"/>
                </a:lnTo>
                <a:lnTo>
                  <a:pt x="74330" y="9510"/>
                </a:lnTo>
                <a:lnTo>
                  <a:pt x="74320" y="9590"/>
                </a:lnTo>
                <a:lnTo>
                  <a:pt x="74250" y="9840"/>
                </a:lnTo>
                <a:lnTo>
                  <a:pt x="74220" y="10080"/>
                </a:lnTo>
                <a:lnTo>
                  <a:pt x="74200" y="10170"/>
                </a:lnTo>
                <a:lnTo>
                  <a:pt x="74170" y="10230"/>
                </a:lnTo>
                <a:lnTo>
                  <a:pt x="74090" y="10340"/>
                </a:lnTo>
                <a:lnTo>
                  <a:pt x="74070" y="10380"/>
                </a:lnTo>
                <a:lnTo>
                  <a:pt x="74040" y="10730"/>
                </a:lnTo>
                <a:lnTo>
                  <a:pt x="74130" y="11370"/>
                </a:lnTo>
                <a:lnTo>
                  <a:pt x="74070" y="11690"/>
                </a:lnTo>
                <a:lnTo>
                  <a:pt x="74000" y="11870"/>
                </a:lnTo>
                <a:lnTo>
                  <a:pt x="73980" y="11980"/>
                </a:lnTo>
                <a:lnTo>
                  <a:pt x="74030" y="12290"/>
                </a:lnTo>
                <a:lnTo>
                  <a:pt x="74040" y="12620"/>
                </a:lnTo>
                <a:lnTo>
                  <a:pt x="74020" y="12790"/>
                </a:lnTo>
                <a:lnTo>
                  <a:pt x="73990" y="12890"/>
                </a:lnTo>
                <a:lnTo>
                  <a:pt x="73980" y="13110"/>
                </a:lnTo>
                <a:lnTo>
                  <a:pt x="73750" y="13510"/>
                </a:lnTo>
                <a:lnTo>
                  <a:pt x="73770" y="13700"/>
                </a:lnTo>
                <a:lnTo>
                  <a:pt x="73730" y="13770"/>
                </a:lnTo>
                <a:lnTo>
                  <a:pt x="73690" y="13890"/>
                </a:lnTo>
                <a:lnTo>
                  <a:pt x="73640" y="14220"/>
                </a:lnTo>
                <a:lnTo>
                  <a:pt x="73630" y="14700"/>
                </a:lnTo>
                <a:lnTo>
                  <a:pt x="73640" y="14790"/>
                </a:lnTo>
                <a:lnTo>
                  <a:pt x="73680" y="14880"/>
                </a:lnTo>
                <a:lnTo>
                  <a:pt x="73790" y="15050"/>
                </a:lnTo>
                <a:lnTo>
                  <a:pt x="73810" y="15140"/>
                </a:lnTo>
                <a:lnTo>
                  <a:pt x="73810" y="15470"/>
                </a:lnTo>
                <a:lnTo>
                  <a:pt x="73830" y="15640"/>
                </a:lnTo>
                <a:lnTo>
                  <a:pt x="73880" y="15780"/>
                </a:lnTo>
                <a:lnTo>
                  <a:pt x="74240" y="16360"/>
                </a:lnTo>
                <a:lnTo>
                  <a:pt x="74300" y="16520"/>
                </a:lnTo>
                <a:lnTo>
                  <a:pt x="74350" y="16880"/>
                </a:lnTo>
                <a:lnTo>
                  <a:pt x="74400" y="17040"/>
                </a:lnTo>
                <a:lnTo>
                  <a:pt x="74470" y="17190"/>
                </a:lnTo>
                <a:lnTo>
                  <a:pt x="74550" y="17330"/>
                </a:lnTo>
                <a:lnTo>
                  <a:pt x="74760" y="17550"/>
                </a:lnTo>
                <a:lnTo>
                  <a:pt x="75030" y="17700"/>
                </a:lnTo>
                <a:lnTo>
                  <a:pt x="75320" y="17760"/>
                </a:lnTo>
                <a:lnTo>
                  <a:pt x="75630" y="17760"/>
                </a:lnTo>
                <a:lnTo>
                  <a:pt x="75940" y="17700"/>
                </a:lnTo>
                <a:lnTo>
                  <a:pt x="76190" y="17600"/>
                </a:lnTo>
                <a:lnTo>
                  <a:pt x="78020" y="16230"/>
                </a:lnTo>
                <a:lnTo>
                  <a:pt x="78180" y="16050"/>
                </a:lnTo>
                <a:lnTo>
                  <a:pt x="78400" y="15930"/>
                </a:lnTo>
                <a:lnTo>
                  <a:pt x="78450" y="15870"/>
                </a:lnTo>
                <a:lnTo>
                  <a:pt x="78550" y="15730"/>
                </a:lnTo>
                <a:lnTo>
                  <a:pt x="78610" y="15660"/>
                </a:lnTo>
                <a:lnTo>
                  <a:pt x="78860" y="15480"/>
                </a:lnTo>
                <a:lnTo>
                  <a:pt x="79500" y="15220"/>
                </a:lnTo>
                <a:lnTo>
                  <a:pt x="79780" y="15170"/>
                </a:lnTo>
                <a:lnTo>
                  <a:pt x="80220" y="15250"/>
                </a:lnTo>
                <a:lnTo>
                  <a:pt x="80430" y="15140"/>
                </a:lnTo>
                <a:lnTo>
                  <a:pt x="81370" y="15000"/>
                </a:lnTo>
                <a:lnTo>
                  <a:pt x="81430" y="14920"/>
                </a:lnTo>
                <a:lnTo>
                  <a:pt x="81460" y="14770"/>
                </a:lnTo>
                <a:lnTo>
                  <a:pt x="81730" y="14360"/>
                </a:lnTo>
                <a:lnTo>
                  <a:pt x="82020" y="13740"/>
                </a:lnTo>
                <a:lnTo>
                  <a:pt x="82210" y="13480"/>
                </a:lnTo>
                <a:lnTo>
                  <a:pt x="82460" y="13330"/>
                </a:lnTo>
                <a:lnTo>
                  <a:pt x="82760" y="13270"/>
                </a:lnTo>
                <a:lnTo>
                  <a:pt x="82910" y="13220"/>
                </a:lnTo>
                <a:lnTo>
                  <a:pt x="83050" y="13050"/>
                </a:lnTo>
                <a:lnTo>
                  <a:pt x="83500" y="12780"/>
                </a:lnTo>
                <a:lnTo>
                  <a:pt x="83960" y="12730"/>
                </a:lnTo>
                <a:lnTo>
                  <a:pt x="84080" y="12640"/>
                </a:lnTo>
                <a:lnTo>
                  <a:pt x="84160" y="12530"/>
                </a:lnTo>
                <a:lnTo>
                  <a:pt x="84260" y="12300"/>
                </a:lnTo>
                <a:lnTo>
                  <a:pt x="84360" y="12180"/>
                </a:lnTo>
                <a:lnTo>
                  <a:pt x="84600" y="11990"/>
                </a:lnTo>
                <a:lnTo>
                  <a:pt x="84660" y="11970"/>
                </a:lnTo>
                <a:lnTo>
                  <a:pt x="84800" y="12020"/>
                </a:lnTo>
                <a:lnTo>
                  <a:pt x="84860" y="11990"/>
                </a:lnTo>
                <a:lnTo>
                  <a:pt x="85170" y="11660"/>
                </a:lnTo>
                <a:lnTo>
                  <a:pt x="85270" y="11580"/>
                </a:lnTo>
                <a:lnTo>
                  <a:pt x="85400" y="11540"/>
                </a:lnTo>
                <a:lnTo>
                  <a:pt x="85560" y="11520"/>
                </a:lnTo>
                <a:lnTo>
                  <a:pt x="85710" y="11540"/>
                </a:lnTo>
                <a:lnTo>
                  <a:pt x="85810" y="11610"/>
                </a:lnTo>
                <a:lnTo>
                  <a:pt x="85920" y="11640"/>
                </a:lnTo>
                <a:lnTo>
                  <a:pt x="86310" y="11420"/>
                </a:lnTo>
                <a:lnTo>
                  <a:pt x="86590" y="11410"/>
                </a:lnTo>
                <a:lnTo>
                  <a:pt x="87350" y="11690"/>
                </a:lnTo>
                <a:lnTo>
                  <a:pt x="87790" y="11810"/>
                </a:lnTo>
                <a:lnTo>
                  <a:pt x="88060" y="11800"/>
                </a:lnTo>
                <a:lnTo>
                  <a:pt x="88290" y="11830"/>
                </a:lnTo>
                <a:lnTo>
                  <a:pt x="88250" y="12030"/>
                </a:lnTo>
                <a:lnTo>
                  <a:pt x="88240" y="12100"/>
                </a:lnTo>
                <a:lnTo>
                  <a:pt x="88240" y="12430"/>
                </a:lnTo>
                <a:lnTo>
                  <a:pt x="88200" y="12550"/>
                </a:lnTo>
                <a:lnTo>
                  <a:pt x="88090" y="12670"/>
                </a:lnTo>
                <a:lnTo>
                  <a:pt x="87980" y="12760"/>
                </a:lnTo>
                <a:lnTo>
                  <a:pt x="87890" y="12810"/>
                </a:lnTo>
                <a:lnTo>
                  <a:pt x="87650" y="12830"/>
                </a:lnTo>
                <a:lnTo>
                  <a:pt x="87510" y="12880"/>
                </a:lnTo>
                <a:lnTo>
                  <a:pt x="87380" y="13000"/>
                </a:lnTo>
                <a:lnTo>
                  <a:pt x="87300" y="13150"/>
                </a:lnTo>
                <a:lnTo>
                  <a:pt x="87330" y="13320"/>
                </a:lnTo>
                <a:lnTo>
                  <a:pt x="87430" y="13380"/>
                </a:lnTo>
                <a:lnTo>
                  <a:pt x="87700" y="13300"/>
                </a:lnTo>
                <a:lnTo>
                  <a:pt x="87830" y="13310"/>
                </a:lnTo>
                <a:lnTo>
                  <a:pt x="87870" y="13350"/>
                </a:lnTo>
                <a:lnTo>
                  <a:pt x="87960" y="13480"/>
                </a:lnTo>
                <a:lnTo>
                  <a:pt x="88010" y="13510"/>
                </a:lnTo>
                <a:lnTo>
                  <a:pt x="88070" y="13500"/>
                </a:lnTo>
                <a:lnTo>
                  <a:pt x="88180" y="13420"/>
                </a:lnTo>
                <a:lnTo>
                  <a:pt x="88240" y="13400"/>
                </a:lnTo>
                <a:lnTo>
                  <a:pt x="88380" y="13410"/>
                </a:lnTo>
                <a:lnTo>
                  <a:pt x="88480" y="13440"/>
                </a:lnTo>
                <a:lnTo>
                  <a:pt x="88570" y="13420"/>
                </a:lnTo>
                <a:lnTo>
                  <a:pt x="88810" y="13190"/>
                </a:lnTo>
                <a:lnTo>
                  <a:pt x="88940" y="13160"/>
                </a:lnTo>
                <a:lnTo>
                  <a:pt x="89210" y="13120"/>
                </a:lnTo>
                <a:lnTo>
                  <a:pt x="89560" y="12960"/>
                </a:lnTo>
                <a:lnTo>
                  <a:pt x="89700" y="12930"/>
                </a:lnTo>
                <a:lnTo>
                  <a:pt x="90170" y="12750"/>
                </a:lnTo>
                <a:lnTo>
                  <a:pt x="90870" y="12610"/>
                </a:lnTo>
                <a:lnTo>
                  <a:pt x="91030" y="12550"/>
                </a:lnTo>
                <a:lnTo>
                  <a:pt x="91140" y="12410"/>
                </a:lnTo>
                <a:lnTo>
                  <a:pt x="91150" y="12140"/>
                </a:lnTo>
                <a:lnTo>
                  <a:pt x="91260" y="12030"/>
                </a:lnTo>
                <a:lnTo>
                  <a:pt x="91420" y="12030"/>
                </a:lnTo>
                <a:lnTo>
                  <a:pt x="91610" y="12080"/>
                </a:lnTo>
                <a:lnTo>
                  <a:pt x="91760" y="12060"/>
                </a:lnTo>
                <a:lnTo>
                  <a:pt x="91830" y="11840"/>
                </a:lnTo>
                <a:lnTo>
                  <a:pt x="91870" y="11950"/>
                </a:lnTo>
                <a:lnTo>
                  <a:pt x="91940" y="11890"/>
                </a:lnTo>
                <a:lnTo>
                  <a:pt x="92010" y="11890"/>
                </a:lnTo>
                <a:lnTo>
                  <a:pt x="92070" y="11930"/>
                </a:lnTo>
                <a:lnTo>
                  <a:pt x="92170" y="12090"/>
                </a:lnTo>
                <a:lnTo>
                  <a:pt x="92230" y="12110"/>
                </a:lnTo>
                <a:lnTo>
                  <a:pt x="92300" y="12110"/>
                </a:lnTo>
                <a:lnTo>
                  <a:pt x="92480" y="12140"/>
                </a:lnTo>
                <a:lnTo>
                  <a:pt x="92590" y="12120"/>
                </a:lnTo>
                <a:lnTo>
                  <a:pt x="92710" y="12110"/>
                </a:lnTo>
                <a:lnTo>
                  <a:pt x="92850" y="12170"/>
                </a:lnTo>
                <a:lnTo>
                  <a:pt x="93080" y="12240"/>
                </a:lnTo>
                <a:lnTo>
                  <a:pt x="93130" y="12250"/>
                </a:lnTo>
                <a:lnTo>
                  <a:pt x="93190" y="12250"/>
                </a:lnTo>
                <a:lnTo>
                  <a:pt x="93830" y="12210"/>
                </a:lnTo>
                <a:lnTo>
                  <a:pt x="94010" y="12100"/>
                </a:lnTo>
                <a:lnTo>
                  <a:pt x="94820" y="12600"/>
                </a:lnTo>
                <a:lnTo>
                  <a:pt x="95000" y="12800"/>
                </a:lnTo>
                <a:lnTo>
                  <a:pt x="95290" y="13290"/>
                </a:lnTo>
                <a:lnTo>
                  <a:pt x="95450" y="13390"/>
                </a:lnTo>
                <a:lnTo>
                  <a:pt x="95450" y="13400"/>
                </a:lnTo>
                <a:lnTo>
                  <a:pt x="95260" y="13450"/>
                </a:lnTo>
                <a:lnTo>
                  <a:pt x="94970" y="13520"/>
                </a:lnTo>
                <a:lnTo>
                  <a:pt x="94950" y="13520"/>
                </a:lnTo>
                <a:lnTo>
                  <a:pt x="94930" y="13490"/>
                </a:lnTo>
                <a:lnTo>
                  <a:pt x="94910" y="13430"/>
                </a:lnTo>
                <a:lnTo>
                  <a:pt x="94890" y="13410"/>
                </a:lnTo>
                <a:lnTo>
                  <a:pt x="94900" y="13360"/>
                </a:lnTo>
                <a:lnTo>
                  <a:pt x="94880" y="13310"/>
                </a:lnTo>
                <a:lnTo>
                  <a:pt x="94880" y="13290"/>
                </a:lnTo>
                <a:lnTo>
                  <a:pt x="94840" y="13250"/>
                </a:lnTo>
                <a:lnTo>
                  <a:pt x="94770" y="13230"/>
                </a:lnTo>
                <a:lnTo>
                  <a:pt x="94750" y="13210"/>
                </a:lnTo>
                <a:lnTo>
                  <a:pt x="94750" y="13170"/>
                </a:lnTo>
                <a:lnTo>
                  <a:pt x="94690" y="13130"/>
                </a:lnTo>
                <a:lnTo>
                  <a:pt x="94610" y="13020"/>
                </a:lnTo>
                <a:lnTo>
                  <a:pt x="94570" y="13010"/>
                </a:lnTo>
                <a:lnTo>
                  <a:pt x="94540" y="12940"/>
                </a:lnTo>
                <a:lnTo>
                  <a:pt x="94500" y="12880"/>
                </a:lnTo>
                <a:lnTo>
                  <a:pt x="94400" y="12870"/>
                </a:lnTo>
                <a:lnTo>
                  <a:pt x="94320" y="12920"/>
                </a:lnTo>
                <a:lnTo>
                  <a:pt x="94250" y="13010"/>
                </a:lnTo>
                <a:lnTo>
                  <a:pt x="94110" y="13140"/>
                </a:lnTo>
                <a:lnTo>
                  <a:pt x="94080" y="13160"/>
                </a:lnTo>
                <a:lnTo>
                  <a:pt x="93950" y="13170"/>
                </a:lnTo>
                <a:lnTo>
                  <a:pt x="93920" y="13210"/>
                </a:lnTo>
                <a:lnTo>
                  <a:pt x="93910" y="13230"/>
                </a:lnTo>
                <a:lnTo>
                  <a:pt x="93860" y="13190"/>
                </a:lnTo>
                <a:lnTo>
                  <a:pt x="93850" y="13170"/>
                </a:lnTo>
                <a:lnTo>
                  <a:pt x="93820" y="13130"/>
                </a:lnTo>
                <a:lnTo>
                  <a:pt x="93810" y="13160"/>
                </a:lnTo>
                <a:lnTo>
                  <a:pt x="93720" y="13210"/>
                </a:lnTo>
                <a:lnTo>
                  <a:pt x="93710" y="13210"/>
                </a:lnTo>
                <a:lnTo>
                  <a:pt x="93560" y="13220"/>
                </a:lnTo>
                <a:lnTo>
                  <a:pt x="93560" y="13260"/>
                </a:lnTo>
                <a:lnTo>
                  <a:pt x="93570" y="13290"/>
                </a:lnTo>
                <a:lnTo>
                  <a:pt x="93560" y="13300"/>
                </a:lnTo>
                <a:lnTo>
                  <a:pt x="93480" y="13310"/>
                </a:lnTo>
                <a:lnTo>
                  <a:pt x="93410" y="13330"/>
                </a:lnTo>
                <a:lnTo>
                  <a:pt x="93390" y="13330"/>
                </a:lnTo>
                <a:lnTo>
                  <a:pt x="93360" y="13300"/>
                </a:lnTo>
                <a:lnTo>
                  <a:pt x="93320" y="13300"/>
                </a:lnTo>
                <a:lnTo>
                  <a:pt x="93310" y="13290"/>
                </a:lnTo>
                <a:lnTo>
                  <a:pt x="93270" y="13250"/>
                </a:lnTo>
                <a:lnTo>
                  <a:pt x="93240" y="13290"/>
                </a:lnTo>
                <a:lnTo>
                  <a:pt x="93210" y="13310"/>
                </a:lnTo>
                <a:lnTo>
                  <a:pt x="93150" y="13300"/>
                </a:lnTo>
                <a:lnTo>
                  <a:pt x="93110" y="13290"/>
                </a:lnTo>
                <a:lnTo>
                  <a:pt x="93070" y="13310"/>
                </a:lnTo>
                <a:lnTo>
                  <a:pt x="93000" y="13350"/>
                </a:lnTo>
                <a:lnTo>
                  <a:pt x="93000" y="13370"/>
                </a:lnTo>
                <a:lnTo>
                  <a:pt x="92990" y="13400"/>
                </a:lnTo>
                <a:lnTo>
                  <a:pt x="92920" y="13440"/>
                </a:lnTo>
                <a:lnTo>
                  <a:pt x="92850" y="13560"/>
                </a:lnTo>
                <a:lnTo>
                  <a:pt x="92790" y="13720"/>
                </a:lnTo>
                <a:lnTo>
                  <a:pt x="92720" y="13820"/>
                </a:lnTo>
                <a:lnTo>
                  <a:pt x="92630" y="13880"/>
                </a:lnTo>
                <a:lnTo>
                  <a:pt x="92500" y="13900"/>
                </a:lnTo>
                <a:lnTo>
                  <a:pt x="92260" y="13870"/>
                </a:lnTo>
                <a:lnTo>
                  <a:pt x="92170" y="13900"/>
                </a:lnTo>
                <a:lnTo>
                  <a:pt x="92150" y="14060"/>
                </a:lnTo>
                <a:lnTo>
                  <a:pt x="92260" y="14230"/>
                </a:lnTo>
                <a:lnTo>
                  <a:pt x="92460" y="14370"/>
                </a:lnTo>
                <a:lnTo>
                  <a:pt x="92850" y="14570"/>
                </a:lnTo>
                <a:lnTo>
                  <a:pt x="92960" y="14700"/>
                </a:lnTo>
                <a:lnTo>
                  <a:pt x="93030" y="14850"/>
                </a:lnTo>
                <a:lnTo>
                  <a:pt x="93120" y="14990"/>
                </a:lnTo>
                <a:lnTo>
                  <a:pt x="93270" y="15060"/>
                </a:lnTo>
                <a:lnTo>
                  <a:pt x="93300" y="15100"/>
                </a:lnTo>
                <a:lnTo>
                  <a:pt x="93310" y="15160"/>
                </a:lnTo>
                <a:lnTo>
                  <a:pt x="93300" y="15210"/>
                </a:lnTo>
                <a:lnTo>
                  <a:pt x="93280" y="15270"/>
                </a:lnTo>
                <a:lnTo>
                  <a:pt x="93230" y="15520"/>
                </a:lnTo>
                <a:lnTo>
                  <a:pt x="93130" y="15550"/>
                </a:lnTo>
                <a:lnTo>
                  <a:pt x="93010" y="15440"/>
                </a:lnTo>
                <a:lnTo>
                  <a:pt x="92900" y="15270"/>
                </a:lnTo>
                <a:lnTo>
                  <a:pt x="92870" y="15250"/>
                </a:lnTo>
                <a:lnTo>
                  <a:pt x="92850" y="15230"/>
                </a:lnTo>
                <a:lnTo>
                  <a:pt x="92730" y="15190"/>
                </a:lnTo>
                <a:lnTo>
                  <a:pt x="92590" y="15200"/>
                </a:lnTo>
                <a:lnTo>
                  <a:pt x="92330" y="15270"/>
                </a:lnTo>
                <a:lnTo>
                  <a:pt x="92170" y="15410"/>
                </a:lnTo>
                <a:lnTo>
                  <a:pt x="91640" y="15750"/>
                </a:lnTo>
                <a:lnTo>
                  <a:pt x="91330" y="16000"/>
                </a:lnTo>
                <a:lnTo>
                  <a:pt x="91180" y="16050"/>
                </a:lnTo>
                <a:lnTo>
                  <a:pt x="90760" y="16000"/>
                </a:lnTo>
                <a:lnTo>
                  <a:pt x="90660" y="16030"/>
                </a:lnTo>
                <a:lnTo>
                  <a:pt x="90570" y="16100"/>
                </a:lnTo>
                <a:lnTo>
                  <a:pt x="90530" y="16210"/>
                </a:lnTo>
                <a:lnTo>
                  <a:pt x="90500" y="16480"/>
                </a:lnTo>
                <a:lnTo>
                  <a:pt x="90440" y="16560"/>
                </a:lnTo>
                <a:lnTo>
                  <a:pt x="90070" y="16680"/>
                </a:lnTo>
                <a:lnTo>
                  <a:pt x="89880" y="16680"/>
                </a:lnTo>
                <a:lnTo>
                  <a:pt x="89700" y="16610"/>
                </a:lnTo>
                <a:lnTo>
                  <a:pt x="89510" y="16560"/>
                </a:lnTo>
                <a:lnTo>
                  <a:pt x="88990" y="16230"/>
                </a:lnTo>
                <a:lnTo>
                  <a:pt x="88790" y="16150"/>
                </a:lnTo>
                <a:lnTo>
                  <a:pt x="88410" y="16080"/>
                </a:lnTo>
                <a:lnTo>
                  <a:pt x="88020" y="16060"/>
                </a:lnTo>
                <a:lnTo>
                  <a:pt x="88010" y="16060"/>
                </a:lnTo>
                <a:lnTo>
                  <a:pt x="87570" y="16040"/>
                </a:lnTo>
                <a:lnTo>
                  <a:pt x="86750" y="16180"/>
                </a:lnTo>
                <a:lnTo>
                  <a:pt x="86540" y="16150"/>
                </a:lnTo>
                <a:lnTo>
                  <a:pt x="86340" y="16120"/>
                </a:lnTo>
                <a:lnTo>
                  <a:pt x="85930" y="16180"/>
                </a:lnTo>
                <a:lnTo>
                  <a:pt x="85620" y="16160"/>
                </a:lnTo>
                <a:lnTo>
                  <a:pt x="85310" y="16270"/>
                </a:lnTo>
                <a:lnTo>
                  <a:pt x="85220" y="16280"/>
                </a:lnTo>
                <a:lnTo>
                  <a:pt x="85130" y="16270"/>
                </a:lnTo>
                <a:lnTo>
                  <a:pt x="84940" y="16220"/>
                </a:lnTo>
                <a:lnTo>
                  <a:pt x="84740" y="16200"/>
                </a:lnTo>
                <a:lnTo>
                  <a:pt x="83800" y="16300"/>
                </a:lnTo>
                <a:lnTo>
                  <a:pt x="83700" y="16340"/>
                </a:lnTo>
                <a:lnTo>
                  <a:pt x="83540" y="16440"/>
                </a:lnTo>
                <a:lnTo>
                  <a:pt x="83470" y="16480"/>
                </a:lnTo>
                <a:lnTo>
                  <a:pt x="83380" y="16470"/>
                </a:lnTo>
                <a:lnTo>
                  <a:pt x="83190" y="16390"/>
                </a:lnTo>
                <a:lnTo>
                  <a:pt x="83030" y="16430"/>
                </a:lnTo>
                <a:lnTo>
                  <a:pt x="82880" y="16510"/>
                </a:lnTo>
                <a:lnTo>
                  <a:pt x="82700" y="16570"/>
                </a:lnTo>
                <a:lnTo>
                  <a:pt x="82140" y="16590"/>
                </a:lnTo>
                <a:lnTo>
                  <a:pt x="81610" y="16520"/>
                </a:lnTo>
                <a:lnTo>
                  <a:pt x="81190" y="16550"/>
                </a:lnTo>
                <a:lnTo>
                  <a:pt x="80790" y="16640"/>
                </a:lnTo>
                <a:lnTo>
                  <a:pt x="80480" y="16800"/>
                </a:lnTo>
                <a:lnTo>
                  <a:pt x="80080" y="17140"/>
                </a:lnTo>
                <a:lnTo>
                  <a:pt x="79950" y="17170"/>
                </a:lnTo>
                <a:lnTo>
                  <a:pt x="79660" y="17150"/>
                </a:lnTo>
                <a:lnTo>
                  <a:pt x="79400" y="17240"/>
                </a:lnTo>
                <a:lnTo>
                  <a:pt x="79120" y="17260"/>
                </a:lnTo>
                <a:lnTo>
                  <a:pt x="78570" y="17380"/>
                </a:lnTo>
                <a:lnTo>
                  <a:pt x="78290" y="17500"/>
                </a:lnTo>
                <a:lnTo>
                  <a:pt x="78190" y="17580"/>
                </a:lnTo>
                <a:lnTo>
                  <a:pt x="78160" y="17680"/>
                </a:lnTo>
                <a:lnTo>
                  <a:pt x="78260" y="17830"/>
                </a:lnTo>
                <a:lnTo>
                  <a:pt x="78300" y="17960"/>
                </a:lnTo>
                <a:lnTo>
                  <a:pt x="78190" y="18020"/>
                </a:lnTo>
                <a:lnTo>
                  <a:pt x="77820" y="18070"/>
                </a:lnTo>
                <a:lnTo>
                  <a:pt x="77670" y="18130"/>
                </a:lnTo>
                <a:lnTo>
                  <a:pt x="77590" y="18170"/>
                </a:lnTo>
                <a:lnTo>
                  <a:pt x="77540" y="18230"/>
                </a:lnTo>
                <a:lnTo>
                  <a:pt x="77550" y="18300"/>
                </a:lnTo>
                <a:lnTo>
                  <a:pt x="77570" y="18360"/>
                </a:lnTo>
                <a:lnTo>
                  <a:pt x="77560" y="18440"/>
                </a:lnTo>
                <a:lnTo>
                  <a:pt x="77460" y="18530"/>
                </a:lnTo>
                <a:lnTo>
                  <a:pt x="77200" y="18600"/>
                </a:lnTo>
                <a:lnTo>
                  <a:pt x="77070" y="18670"/>
                </a:lnTo>
                <a:lnTo>
                  <a:pt x="76970" y="18780"/>
                </a:lnTo>
                <a:lnTo>
                  <a:pt x="76670" y="18950"/>
                </a:lnTo>
                <a:lnTo>
                  <a:pt x="76590" y="19020"/>
                </a:lnTo>
                <a:lnTo>
                  <a:pt x="76510" y="19100"/>
                </a:lnTo>
                <a:lnTo>
                  <a:pt x="76430" y="19170"/>
                </a:lnTo>
                <a:lnTo>
                  <a:pt x="76330" y="19210"/>
                </a:lnTo>
                <a:lnTo>
                  <a:pt x="75920" y="19240"/>
                </a:lnTo>
                <a:lnTo>
                  <a:pt x="75790" y="19320"/>
                </a:lnTo>
                <a:lnTo>
                  <a:pt x="75800" y="19570"/>
                </a:lnTo>
                <a:lnTo>
                  <a:pt x="75900" y="19780"/>
                </a:lnTo>
                <a:lnTo>
                  <a:pt x="75920" y="19890"/>
                </a:lnTo>
                <a:lnTo>
                  <a:pt x="75850" y="19980"/>
                </a:lnTo>
                <a:lnTo>
                  <a:pt x="75750" y="20010"/>
                </a:lnTo>
                <a:lnTo>
                  <a:pt x="75650" y="20020"/>
                </a:lnTo>
                <a:lnTo>
                  <a:pt x="75550" y="19980"/>
                </a:lnTo>
                <a:lnTo>
                  <a:pt x="75370" y="19780"/>
                </a:lnTo>
                <a:lnTo>
                  <a:pt x="75000" y="19540"/>
                </a:lnTo>
                <a:lnTo>
                  <a:pt x="74880" y="19480"/>
                </a:lnTo>
                <a:lnTo>
                  <a:pt x="74760" y="19500"/>
                </a:lnTo>
                <a:lnTo>
                  <a:pt x="74700" y="19560"/>
                </a:lnTo>
                <a:lnTo>
                  <a:pt x="74620" y="19810"/>
                </a:lnTo>
                <a:lnTo>
                  <a:pt x="74570" y="19930"/>
                </a:lnTo>
                <a:lnTo>
                  <a:pt x="74520" y="20020"/>
                </a:lnTo>
                <a:lnTo>
                  <a:pt x="74360" y="20170"/>
                </a:lnTo>
                <a:lnTo>
                  <a:pt x="74330" y="20290"/>
                </a:lnTo>
                <a:lnTo>
                  <a:pt x="74390" y="20410"/>
                </a:lnTo>
                <a:lnTo>
                  <a:pt x="74430" y="20520"/>
                </a:lnTo>
                <a:lnTo>
                  <a:pt x="74310" y="20580"/>
                </a:lnTo>
                <a:lnTo>
                  <a:pt x="74150" y="20610"/>
                </a:lnTo>
                <a:lnTo>
                  <a:pt x="74040" y="20660"/>
                </a:lnTo>
                <a:lnTo>
                  <a:pt x="73930" y="20730"/>
                </a:lnTo>
                <a:lnTo>
                  <a:pt x="73450" y="21270"/>
                </a:lnTo>
                <a:lnTo>
                  <a:pt x="73320" y="21370"/>
                </a:lnTo>
                <a:lnTo>
                  <a:pt x="72920" y="21510"/>
                </a:lnTo>
                <a:lnTo>
                  <a:pt x="72890" y="21560"/>
                </a:lnTo>
                <a:lnTo>
                  <a:pt x="72860" y="21730"/>
                </a:lnTo>
                <a:lnTo>
                  <a:pt x="72810" y="21800"/>
                </a:lnTo>
                <a:lnTo>
                  <a:pt x="72750" y="21850"/>
                </a:lnTo>
                <a:lnTo>
                  <a:pt x="72560" y="21940"/>
                </a:lnTo>
                <a:lnTo>
                  <a:pt x="72310" y="22100"/>
                </a:lnTo>
                <a:lnTo>
                  <a:pt x="72280" y="22160"/>
                </a:lnTo>
                <a:lnTo>
                  <a:pt x="72250" y="22320"/>
                </a:lnTo>
                <a:lnTo>
                  <a:pt x="72220" y="22390"/>
                </a:lnTo>
                <a:lnTo>
                  <a:pt x="72010" y="22600"/>
                </a:lnTo>
                <a:lnTo>
                  <a:pt x="71950" y="22720"/>
                </a:lnTo>
                <a:lnTo>
                  <a:pt x="71980" y="22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Tak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4620" y="10850"/>
                </a:moveTo>
                <a:lnTo>
                  <a:pt x="64620" y="10860"/>
                </a:lnTo>
                <a:lnTo>
                  <a:pt x="64580" y="11020"/>
                </a:lnTo>
                <a:lnTo>
                  <a:pt x="64610" y="11840"/>
                </a:lnTo>
                <a:lnTo>
                  <a:pt x="64630" y="12000"/>
                </a:lnTo>
                <a:lnTo>
                  <a:pt x="64650" y="12080"/>
                </a:lnTo>
                <a:lnTo>
                  <a:pt x="64680" y="12090"/>
                </a:lnTo>
                <a:lnTo>
                  <a:pt x="64740" y="12100"/>
                </a:lnTo>
                <a:lnTo>
                  <a:pt x="64790" y="12110"/>
                </a:lnTo>
                <a:lnTo>
                  <a:pt x="64850" y="12130"/>
                </a:lnTo>
                <a:lnTo>
                  <a:pt x="64860" y="12160"/>
                </a:lnTo>
                <a:lnTo>
                  <a:pt x="64840" y="12190"/>
                </a:lnTo>
                <a:lnTo>
                  <a:pt x="64810" y="12220"/>
                </a:lnTo>
                <a:lnTo>
                  <a:pt x="64740" y="12320"/>
                </a:lnTo>
                <a:lnTo>
                  <a:pt x="64710" y="12380"/>
                </a:lnTo>
                <a:lnTo>
                  <a:pt x="64660" y="12590"/>
                </a:lnTo>
                <a:lnTo>
                  <a:pt x="64620" y="13040"/>
                </a:lnTo>
                <a:lnTo>
                  <a:pt x="64640" y="13250"/>
                </a:lnTo>
                <a:lnTo>
                  <a:pt x="64780" y="13630"/>
                </a:lnTo>
                <a:lnTo>
                  <a:pt x="64810" y="13740"/>
                </a:lnTo>
                <a:lnTo>
                  <a:pt x="64820" y="13820"/>
                </a:lnTo>
                <a:lnTo>
                  <a:pt x="64790" y="14000"/>
                </a:lnTo>
                <a:lnTo>
                  <a:pt x="64800" y="14160"/>
                </a:lnTo>
                <a:lnTo>
                  <a:pt x="64840" y="14250"/>
                </a:lnTo>
                <a:lnTo>
                  <a:pt x="64890" y="14330"/>
                </a:lnTo>
                <a:lnTo>
                  <a:pt x="65130" y="14510"/>
                </a:lnTo>
                <a:lnTo>
                  <a:pt x="65230" y="14630"/>
                </a:lnTo>
                <a:lnTo>
                  <a:pt x="65380" y="14890"/>
                </a:lnTo>
                <a:lnTo>
                  <a:pt x="65230" y="15140"/>
                </a:lnTo>
                <a:lnTo>
                  <a:pt x="65200" y="15260"/>
                </a:lnTo>
                <a:lnTo>
                  <a:pt x="65170" y="15280"/>
                </a:lnTo>
                <a:lnTo>
                  <a:pt x="65120" y="15320"/>
                </a:lnTo>
                <a:lnTo>
                  <a:pt x="64950" y="15390"/>
                </a:lnTo>
                <a:lnTo>
                  <a:pt x="64860" y="15540"/>
                </a:lnTo>
                <a:lnTo>
                  <a:pt x="64860" y="15590"/>
                </a:lnTo>
                <a:lnTo>
                  <a:pt x="64850" y="15660"/>
                </a:lnTo>
                <a:lnTo>
                  <a:pt x="64830" y="15690"/>
                </a:lnTo>
                <a:lnTo>
                  <a:pt x="64790" y="15720"/>
                </a:lnTo>
                <a:lnTo>
                  <a:pt x="64740" y="15740"/>
                </a:lnTo>
                <a:lnTo>
                  <a:pt x="64660" y="15810"/>
                </a:lnTo>
                <a:lnTo>
                  <a:pt x="64640" y="15840"/>
                </a:lnTo>
                <a:lnTo>
                  <a:pt x="64640" y="15900"/>
                </a:lnTo>
                <a:lnTo>
                  <a:pt x="64650" y="17630"/>
                </a:lnTo>
                <a:lnTo>
                  <a:pt x="64610" y="17970"/>
                </a:lnTo>
                <a:lnTo>
                  <a:pt x="64620" y="18260"/>
                </a:lnTo>
                <a:lnTo>
                  <a:pt x="64650" y="18440"/>
                </a:lnTo>
                <a:lnTo>
                  <a:pt x="64700" y="18570"/>
                </a:lnTo>
                <a:lnTo>
                  <a:pt x="64730" y="18760"/>
                </a:lnTo>
                <a:lnTo>
                  <a:pt x="64810" y="18960"/>
                </a:lnTo>
                <a:lnTo>
                  <a:pt x="64830" y="19050"/>
                </a:lnTo>
                <a:lnTo>
                  <a:pt x="64840" y="19120"/>
                </a:lnTo>
                <a:lnTo>
                  <a:pt x="64820" y="19400"/>
                </a:lnTo>
                <a:lnTo>
                  <a:pt x="64840" y="19460"/>
                </a:lnTo>
                <a:lnTo>
                  <a:pt x="64870" y="19500"/>
                </a:lnTo>
                <a:lnTo>
                  <a:pt x="65120" y="19640"/>
                </a:lnTo>
                <a:lnTo>
                  <a:pt x="65480" y="19910"/>
                </a:lnTo>
                <a:lnTo>
                  <a:pt x="65910" y="20440"/>
                </a:lnTo>
                <a:lnTo>
                  <a:pt x="66010" y="20520"/>
                </a:lnTo>
                <a:lnTo>
                  <a:pt x="66080" y="20560"/>
                </a:lnTo>
                <a:lnTo>
                  <a:pt x="66210" y="20530"/>
                </a:lnTo>
                <a:lnTo>
                  <a:pt x="66250" y="20530"/>
                </a:lnTo>
                <a:lnTo>
                  <a:pt x="66460" y="20570"/>
                </a:lnTo>
                <a:lnTo>
                  <a:pt x="66870" y="20700"/>
                </a:lnTo>
                <a:lnTo>
                  <a:pt x="66920" y="20710"/>
                </a:lnTo>
                <a:lnTo>
                  <a:pt x="67160" y="20680"/>
                </a:lnTo>
                <a:lnTo>
                  <a:pt x="67380" y="20700"/>
                </a:lnTo>
                <a:lnTo>
                  <a:pt x="67440" y="20730"/>
                </a:lnTo>
                <a:lnTo>
                  <a:pt x="67500" y="20760"/>
                </a:lnTo>
                <a:lnTo>
                  <a:pt x="67530" y="20780"/>
                </a:lnTo>
                <a:lnTo>
                  <a:pt x="67580" y="20860"/>
                </a:lnTo>
                <a:lnTo>
                  <a:pt x="67610" y="21690"/>
                </a:lnTo>
                <a:lnTo>
                  <a:pt x="67590" y="21910"/>
                </a:lnTo>
                <a:lnTo>
                  <a:pt x="67520" y="22020"/>
                </a:lnTo>
                <a:lnTo>
                  <a:pt x="67500" y="22060"/>
                </a:lnTo>
                <a:lnTo>
                  <a:pt x="67490" y="22110"/>
                </a:lnTo>
                <a:lnTo>
                  <a:pt x="67460" y="22240"/>
                </a:lnTo>
                <a:lnTo>
                  <a:pt x="67400" y="22460"/>
                </a:lnTo>
                <a:lnTo>
                  <a:pt x="67390" y="22520"/>
                </a:lnTo>
                <a:lnTo>
                  <a:pt x="67400" y="22600"/>
                </a:lnTo>
                <a:lnTo>
                  <a:pt x="67390" y="22630"/>
                </a:lnTo>
                <a:lnTo>
                  <a:pt x="67340" y="22710"/>
                </a:lnTo>
                <a:lnTo>
                  <a:pt x="67300" y="22780"/>
                </a:lnTo>
                <a:lnTo>
                  <a:pt x="67300" y="22840"/>
                </a:lnTo>
                <a:lnTo>
                  <a:pt x="67320" y="22910"/>
                </a:lnTo>
                <a:lnTo>
                  <a:pt x="67350" y="22960"/>
                </a:lnTo>
                <a:lnTo>
                  <a:pt x="67480" y="23150"/>
                </a:lnTo>
                <a:lnTo>
                  <a:pt x="67520" y="23250"/>
                </a:lnTo>
                <a:lnTo>
                  <a:pt x="67510" y="23310"/>
                </a:lnTo>
                <a:lnTo>
                  <a:pt x="67480" y="23350"/>
                </a:lnTo>
                <a:lnTo>
                  <a:pt x="67160" y="23520"/>
                </a:lnTo>
                <a:lnTo>
                  <a:pt x="67120" y="23550"/>
                </a:lnTo>
                <a:lnTo>
                  <a:pt x="67000" y="23700"/>
                </a:lnTo>
                <a:lnTo>
                  <a:pt x="66930" y="23760"/>
                </a:lnTo>
                <a:lnTo>
                  <a:pt x="66660" y="23940"/>
                </a:lnTo>
                <a:lnTo>
                  <a:pt x="66510" y="24000"/>
                </a:lnTo>
                <a:lnTo>
                  <a:pt x="66490" y="24020"/>
                </a:lnTo>
                <a:lnTo>
                  <a:pt x="66470" y="24040"/>
                </a:lnTo>
                <a:lnTo>
                  <a:pt x="66430" y="24120"/>
                </a:lnTo>
                <a:lnTo>
                  <a:pt x="66400" y="24160"/>
                </a:lnTo>
                <a:lnTo>
                  <a:pt x="66380" y="24190"/>
                </a:lnTo>
                <a:lnTo>
                  <a:pt x="66320" y="24250"/>
                </a:lnTo>
                <a:lnTo>
                  <a:pt x="65930" y="24070"/>
                </a:lnTo>
                <a:lnTo>
                  <a:pt x="65750" y="23930"/>
                </a:lnTo>
                <a:lnTo>
                  <a:pt x="65710" y="23920"/>
                </a:lnTo>
                <a:lnTo>
                  <a:pt x="65710" y="23940"/>
                </a:lnTo>
                <a:lnTo>
                  <a:pt x="65720" y="24000"/>
                </a:lnTo>
                <a:lnTo>
                  <a:pt x="65720" y="24070"/>
                </a:lnTo>
                <a:lnTo>
                  <a:pt x="65680" y="24160"/>
                </a:lnTo>
                <a:lnTo>
                  <a:pt x="65610" y="24250"/>
                </a:lnTo>
                <a:lnTo>
                  <a:pt x="65530" y="24340"/>
                </a:lnTo>
                <a:lnTo>
                  <a:pt x="65450" y="24420"/>
                </a:lnTo>
                <a:lnTo>
                  <a:pt x="65310" y="24490"/>
                </a:lnTo>
                <a:lnTo>
                  <a:pt x="64870" y="24540"/>
                </a:lnTo>
                <a:lnTo>
                  <a:pt x="64610" y="24640"/>
                </a:lnTo>
                <a:lnTo>
                  <a:pt x="64510" y="24700"/>
                </a:lnTo>
                <a:lnTo>
                  <a:pt x="64480" y="24700"/>
                </a:lnTo>
                <a:lnTo>
                  <a:pt x="64470" y="24690"/>
                </a:lnTo>
                <a:lnTo>
                  <a:pt x="64460" y="24640"/>
                </a:lnTo>
                <a:lnTo>
                  <a:pt x="64460" y="24610"/>
                </a:lnTo>
                <a:lnTo>
                  <a:pt x="64450" y="24600"/>
                </a:lnTo>
                <a:lnTo>
                  <a:pt x="64430" y="24590"/>
                </a:lnTo>
                <a:lnTo>
                  <a:pt x="64350" y="24560"/>
                </a:lnTo>
                <a:lnTo>
                  <a:pt x="64320" y="23960"/>
                </a:lnTo>
                <a:lnTo>
                  <a:pt x="64290" y="23890"/>
                </a:lnTo>
                <a:lnTo>
                  <a:pt x="64240" y="23820"/>
                </a:lnTo>
                <a:lnTo>
                  <a:pt x="64150" y="23700"/>
                </a:lnTo>
                <a:lnTo>
                  <a:pt x="64110" y="23640"/>
                </a:lnTo>
                <a:lnTo>
                  <a:pt x="64100" y="23580"/>
                </a:lnTo>
                <a:lnTo>
                  <a:pt x="64100" y="23530"/>
                </a:lnTo>
                <a:lnTo>
                  <a:pt x="64100" y="23510"/>
                </a:lnTo>
                <a:lnTo>
                  <a:pt x="64100" y="23490"/>
                </a:lnTo>
                <a:lnTo>
                  <a:pt x="64080" y="23460"/>
                </a:lnTo>
                <a:lnTo>
                  <a:pt x="64060" y="23440"/>
                </a:lnTo>
                <a:lnTo>
                  <a:pt x="64010" y="23390"/>
                </a:lnTo>
                <a:lnTo>
                  <a:pt x="63970" y="23340"/>
                </a:lnTo>
                <a:lnTo>
                  <a:pt x="63910" y="23190"/>
                </a:lnTo>
                <a:lnTo>
                  <a:pt x="63890" y="23150"/>
                </a:lnTo>
                <a:lnTo>
                  <a:pt x="63890" y="23130"/>
                </a:lnTo>
                <a:lnTo>
                  <a:pt x="63890" y="23090"/>
                </a:lnTo>
                <a:lnTo>
                  <a:pt x="63890" y="23070"/>
                </a:lnTo>
                <a:lnTo>
                  <a:pt x="63870" y="23030"/>
                </a:lnTo>
                <a:lnTo>
                  <a:pt x="63760" y="22820"/>
                </a:lnTo>
                <a:lnTo>
                  <a:pt x="63630" y="22660"/>
                </a:lnTo>
                <a:lnTo>
                  <a:pt x="63260" y="22310"/>
                </a:lnTo>
                <a:lnTo>
                  <a:pt x="63190" y="21410"/>
                </a:lnTo>
                <a:lnTo>
                  <a:pt x="63120" y="21260"/>
                </a:lnTo>
                <a:lnTo>
                  <a:pt x="63030" y="21240"/>
                </a:lnTo>
                <a:lnTo>
                  <a:pt x="62870" y="21250"/>
                </a:lnTo>
                <a:lnTo>
                  <a:pt x="62850" y="21250"/>
                </a:lnTo>
                <a:lnTo>
                  <a:pt x="62830" y="21240"/>
                </a:lnTo>
                <a:lnTo>
                  <a:pt x="62800" y="21230"/>
                </a:lnTo>
                <a:lnTo>
                  <a:pt x="62770" y="21200"/>
                </a:lnTo>
                <a:lnTo>
                  <a:pt x="62750" y="21150"/>
                </a:lnTo>
                <a:lnTo>
                  <a:pt x="62730" y="21080"/>
                </a:lnTo>
                <a:lnTo>
                  <a:pt x="62710" y="20960"/>
                </a:lnTo>
                <a:lnTo>
                  <a:pt x="62710" y="20800"/>
                </a:lnTo>
                <a:lnTo>
                  <a:pt x="62710" y="20720"/>
                </a:lnTo>
                <a:lnTo>
                  <a:pt x="62680" y="20630"/>
                </a:lnTo>
                <a:lnTo>
                  <a:pt x="62580" y="20340"/>
                </a:lnTo>
                <a:lnTo>
                  <a:pt x="62520" y="20320"/>
                </a:lnTo>
                <a:lnTo>
                  <a:pt x="62360" y="20450"/>
                </a:lnTo>
                <a:lnTo>
                  <a:pt x="62160" y="20570"/>
                </a:lnTo>
                <a:lnTo>
                  <a:pt x="61780" y="20730"/>
                </a:lnTo>
                <a:lnTo>
                  <a:pt x="61680" y="20740"/>
                </a:lnTo>
                <a:lnTo>
                  <a:pt x="61580" y="20770"/>
                </a:lnTo>
                <a:lnTo>
                  <a:pt x="61500" y="20820"/>
                </a:lnTo>
                <a:lnTo>
                  <a:pt x="61080" y="21150"/>
                </a:lnTo>
                <a:lnTo>
                  <a:pt x="60820" y="21230"/>
                </a:lnTo>
                <a:lnTo>
                  <a:pt x="60600" y="21220"/>
                </a:lnTo>
                <a:lnTo>
                  <a:pt x="60540" y="21230"/>
                </a:lnTo>
                <a:lnTo>
                  <a:pt x="60500" y="21250"/>
                </a:lnTo>
                <a:lnTo>
                  <a:pt x="60480" y="21270"/>
                </a:lnTo>
                <a:lnTo>
                  <a:pt x="60460" y="21280"/>
                </a:lnTo>
                <a:lnTo>
                  <a:pt x="60440" y="21280"/>
                </a:lnTo>
                <a:lnTo>
                  <a:pt x="60430" y="21270"/>
                </a:lnTo>
                <a:lnTo>
                  <a:pt x="60400" y="21230"/>
                </a:lnTo>
                <a:lnTo>
                  <a:pt x="60370" y="21210"/>
                </a:lnTo>
                <a:lnTo>
                  <a:pt x="60310" y="21210"/>
                </a:lnTo>
                <a:lnTo>
                  <a:pt x="60280" y="21220"/>
                </a:lnTo>
                <a:lnTo>
                  <a:pt x="60250" y="21240"/>
                </a:lnTo>
                <a:lnTo>
                  <a:pt x="60200" y="21290"/>
                </a:lnTo>
                <a:lnTo>
                  <a:pt x="60180" y="21300"/>
                </a:lnTo>
                <a:lnTo>
                  <a:pt x="60160" y="21280"/>
                </a:lnTo>
                <a:lnTo>
                  <a:pt x="60130" y="21250"/>
                </a:lnTo>
                <a:lnTo>
                  <a:pt x="60070" y="21150"/>
                </a:lnTo>
                <a:lnTo>
                  <a:pt x="60040" y="21070"/>
                </a:lnTo>
                <a:lnTo>
                  <a:pt x="60000" y="20970"/>
                </a:lnTo>
                <a:lnTo>
                  <a:pt x="59980" y="20930"/>
                </a:lnTo>
                <a:lnTo>
                  <a:pt x="59940" y="20910"/>
                </a:lnTo>
                <a:lnTo>
                  <a:pt x="59860" y="20900"/>
                </a:lnTo>
                <a:lnTo>
                  <a:pt x="59750" y="20870"/>
                </a:lnTo>
                <a:lnTo>
                  <a:pt x="59670" y="20760"/>
                </a:lnTo>
                <a:lnTo>
                  <a:pt x="59670" y="20630"/>
                </a:lnTo>
                <a:lnTo>
                  <a:pt x="59660" y="20570"/>
                </a:lnTo>
                <a:lnTo>
                  <a:pt x="59630" y="20490"/>
                </a:lnTo>
                <a:lnTo>
                  <a:pt x="59570" y="20370"/>
                </a:lnTo>
                <a:lnTo>
                  <a:pt x="59550" y="20290"/>
                </a:lnTo>
                <a:lnTo>
                  <a:pt x="59550" y="20180"/>
                </a:lnTo>
                <a:lnTo>
                  <a:pt x="59560" y="20110"/>
                </a:lnTo>
                <a:lnTo>
                  <a:pt x="59550" y="20040"/>
                </a:lnTo>
                <a:lnTo>
                  <a:pt x="59530" y="19980"/>
                </a:lnTo>
                <a:lnTo>
                  <a:pt x="59470" y="19900"/>
                </a:lnTo>
                <a:lnTo>
                  <a:pt x="59400" y="19770"/>
                </a:lnTo>
                <a:lnTo>
                  <a:pt x="59330" y="19480"/>
                </a:lnTo>
                <a:lnTo>
                  <a:pt x="59260" y="19370"/>
                </a:lnTo>
                <a:lnTo>
                  <a:pt x="59210" y="19300"/>
                </a:lnTo>
                <a:lnTo>
                  <a:pt x="59210" y="19270"/>
                </a:lnTo>
                <a:lnTo>
                  <a:pt x="59220" y="19240"/>
                </a:lnTo>
                <a:lnTo>
                  <a:pt x="59310" y="19150"/>
                </a:lnTo>
                <a:lnTo>
                  <a:pt x="59390" y="19110"/>
                </a:lnTo>
                <a:lnTo>
                  <a:pt x="59420" y="19100"/>
                </a:lnTo>
                <a:lnTo>
                  <a:pt x="59430" y="19080"/>
                </a:lnTo>
                <a:lnTo>
                  <a:pt x="59440" y="19060"/>
                </a:lnTo>
                <a:lnTo>
                  <a:pt x="59450" y="19040"/>
                </a:lnTo>
                <a:lnTo>
                  <a:pt x="59460" y="19020"/>
                </a:lnTo>
                <a:lnTo>
                  <a:pt x="59470" y="19000"/>
                </a:lnTo>
                <a:lnTo>
                  <a:pt x="59650" y="18850"/>
                </a:lnTo>
                <a:lnTo>
                  <a:pt x="59680" y="18820"/>
                </a:lnTo>
                <a:lnTo>
                  <a:pt x="59710" y="18780"/>
                </a:lnTo>
                <a:lnTo>
                  <a:pt x="59730" y="18720"/>
                </a:lnTo>
                <a:lnTo>
                  <a:pt x="59770" y="18550"/>
                </a:lnTo>
                <a:lnTo>
                  <a:pt x="59900" y="18280"/>
                </a:lnTo>
                <a:lnTo>
                  <a:pt x="59900" y="18220"/>
                </a:lnTo>
                <a:lnTo>
                  <a:pt x="59900" y="18140"/>
                </a:lnTo>
                <a:lnTo>
                  <a:pt x="59820" y="17980"/>
                </a:lnTo>
                <a:lnTo>
                  <a:pt x="59780" y="17920"/>
                </a:lnTo>
                <a:lnTo>
                  <a:pt x="59770" y="17900"/>
                </a:lnTo>
                <a:lnTo>
                  <a:pt x="59750" y="17880"/>
                </a:lnTo>
                <a:lnTo>
                  <a:pt x="59740" y="17880"/>
                </a:lnTo>
                <a:lnTo>
                  <a:pt x="59710" y="17880"/>
                </a:lnTo>
                <a:lnTo>
                  <a:pt x="59680" y="17860"/>
                </a:lnTo>
                <a:lnTo>
                  <a:pt x="59680" y="17830"/>
                </a:lnTo>
                <a:lnTo>
                  <a:pt x="59690" y="17760"/>
                </a:lnTo>
                <a:lnTo>
                  <a:pt x="59690" y="17700"/>
                </a:lnTo>
                <a:lnTo>
                  <a:pt x="59680" y="17640"/>
                </a:lnTo>
                <a:lnTo>
                  <a:pt x="59650" y="17570"/>
                </a:lnTo>
                <a:lnTo>
                  <a:pt x="59600" y="17470"/>
                </a:lnTo>
                <a:lnTo>
                  <a:pt x="59590" y="17450"/>
                </a:lnTo>
                <a:lnTo>
                  <a:pt x="59590" y="17420"/>
                </a:lnTo>
                <a:lnTo>
                  <a:pt x="59590" y="17390"/>
                </a:lnTo>
                <a:lnTo>
                  <a:pt x="59600" y="17380"/>
                </a:lnTo>
                <a:lnTo>
                  <a:pt x="59640" y="17330"/>
                </a:lnTo>
                <a:lnTo>
                  <a:pt x="59650" y="17270"/>
                </a:lnTo>
                <a:lnTo>
                  <a:pt x="59660" y="17110"/>
                </a:lnTo>
                <a:lnTo>
                  <a:pt x="59640" y="16950"/>
                </a:lnTo>
                <a:lnTo>
                  <a:pt x="59640" y="16890"/>
                </a:lnTo>
                <a:lnTo>
                  <a:pt x="59650" y="16860"/>
                </a:lnTo>
                <a:lnTo>
                  <a:pt x="59730" y="16770"/>
                </a:lnTo>
                <a:lnTo>
                  <a:pt x="60020" y="16740"/>
                </a:lnTo>
                <a:lnTo>
                  <a:pt x="60040" y="16730"/>
                </a:lnTo>
                <a:lnTo>
                  <a:pt x="60060" y="16720"/>
                </a:lnTo>
                <a:lnTo>
                  <a:pt x="60130" y="16630"/>
                </a:lnTo>
                <a:lnTo>
                  <a:pt x="60200" y="16410"/>
                </a:lnTo>
                <a:lnTo>
                  <a:pt x="60280" y="15300"/>
                </a:lnTo>
                <a:lnTo>
                  <a:pt x="60280" y="15240"/>
                </a:lnTo>
                <a:lnTo>
                  <a:pt x="60260" y="15130"/>
                </a:lnTo>
                <a:lnTo>
                  <a:pt x="60250" y="15060"/>
                </a:lnTo>
                <a:lnTo>
                  <a:pt x="60250" y="14980"/>
                </a:lnTo>
                <a:lnTo>
                  <a:pt x="60290" y="14800"/>
                </a:lnTo>
                <a:lnTo>
                  <a:pt x="60310" y="14770"/>
                </a:lnTo>
                <a:lnTo>
                  <a:pt x="60420" y="14610"/>
                </a:lnTo>
                <a:lnTo>
                  <a:pt x="60420" y="14570"/>
                </a:lnTo>
                <a:lnTo>
                  <a:pt x="60410" y="14530"/>
                </a:lnTo>
                <a:lnTo>
                  <a:pt x="60240" y="14330"/>
                </a:lnTo>
                <a:lnTo>
                  <a:pt x="60230" y="14300"/>
                </a:lnTo>
                <a:lnTo>
                  <a:pt x="60250" y="14300"/>
                </a:lnTo>
                <a:lnTo>
                  <a:pt x="60330" y="14270"/>
                </a:lnTo>
                <a:lnTo>
                  <a:pt x="60390" y="14210"/>
                </a:lnTo>
                <a:lnTo>
                  <a:pt x="60500" y="14090"/>
                </a:lnTo>
                <a:lnTo>
                  <a:pt x="60750" y="13920"/>
                </a:lnTo>
                <a:lnTo>
                  <a:pt x="60860" y="13820"/>
                </a:lnTo>
                <a:lnTo>
                  <a:pt x="61070" y="13460"/>
                </a:lnTo>
                <a:lnTo>
                  <a:pt x="61090" y="13360"/>
                </a:lnTo>
                <a:lnTo>
                  <a:pt x="60980" y="13330"/>
                </a:lnTo>
                <a:lnTo>
                  <a:pt x="60870" y="13280"/>
                </a:lnTo>
                <a:lnTo>
                  <a:pt x="60920" y="13110"/>
                </a:lnTo>
                <a:lnTo>
                  <a:pt x="60870" y="13040"/>
                </a:lnTo>
                <a:lnTo>
                  <a:pt x="60830" y="12760"/>
                </a:lnTo>
                <a:lnTo>
                  <a:pt x="60770" y="12640"/>
                </a:lnTo>
                <a:lnTo>
                  <a:pt x="60740" y="12590"/>
                </a:lnTo>
                <a:lnTo>
                  <a:pt x="60720" y="12520"/>
                </a:lnTo>
                <a:lnTo>
                  <a:pt x="60710" y="12450"/>
                </a:lnTo>
                <a:lnTo>
                  <a:pt x="60710" y="12370"/>
                </a:lnTo>
                <a:lnTo>
                  <a:pt x="60720" y="12350"/>
                </a:lnTo>
                <a:lnTo>
                  <a:pt x="60730" y="12340"/>
                </a:lnTo>
                <a:lnTo>
                  <a:pt x="60750" y="12330"/>
                </a:lnTo>
                <a:lnTo>
                  <a:pt x="60750" y="12290"/>
                </a:lnTo>
                <a:lnTo>
                  <a:pt x="60730" y="12250"/>
                </a:lnTo>
                <a:lnTo>
                  <a:pt x="60670" y="12240"/>
                </a:lnTo>
                <a:lnTo>
                  <a:pt x="60660" y="12210"/>
                </a:lnTo>
                <a:lnTo>
                  <a:pt x="60660" y="11910"/>
                </a:lnTo>
                <a:lnTo>
                  <a:pt x="60670" y="11760"/>
                </a:lnTo>
                <a:lnTo>
                  <a:pt x="60710" y="11630"/>
                </a:lnTo>
                <a:lnTo>
                  <a:pt x="60740" y="11590"/>
                </a:lnTo>
                <a:lnTo>
                  <a:pt x="60830" y="11530"/>
                </a:lnTo>
                <a:lnTo>
                  <a:pt x="60880" y="11480"/>
                </a:lnTo>
                <a:lnTo>
                  <a:pt x="60900" y="11440"/>
                </a:lnTo>
                <a:lnTo>
                  <a:pt x="60940" y="11350"/>
                </a:lnTo>
                <a:lnTo>
                  <a:pt x="60970" y="11310"/>
                </a:lnTo>
                <a:lnTo>
                  <a:pt x="61250" y="11100"/>
                </a:lnTo>
                <a:lnTo>
                  <a:pt x="61380" y="10970"/>
                </a:lnTo>
                <a:lnTo>
                  <a:pt x="61490" y="10630"/>
                </a:lnTo>
                <a:lnTo>
                  <a:pt x="61620" y="10580"/>
                </a:lnTo>
                <a:lnTo>
                  <a:pt x="62480" y="10660"/>
                </a:lnTo>
                <a:lnTo>
                  <a:pt x="62620" y="10630"/>
                </a:lnTo>
                <a:lnTo>
                  <a:pt x="62890" y="10510"/>
                </a:lnTo>
                <a:lnTo>
                  <a:pt x="63040" y="10490"/>
                </a:lnTo>
                <a:lnTo>
                  <a:pt x="63090" y="10500"/>
                </a:lnTo>
                <a:lnTo>
                  <a:pt x="63230" y="10540"/>
                </a:lnTo>
                <a:lnTo>
                  <a:pt x="63280" y="10580"/>
                </a:lnTo>
                <a:lnTo>
                  <a:pt x="63350" y="10610"/>
                </a:lnTo>
                <a:lnTo>
                  <a:pt x="63410" y="10580"/>
                </a:lnTo>
                <a:lnTo>
                  <a:pt x="63480" y="10520"/>
                </a:lnTo>
                <a:lnTo>
                  <a:pt x="63540" y="10490"/>
                </a:lnTo>
                <a:lnTo>
                  <a:pt x="63670" y="10460"/>
                </a:lnTo>
                <a:lnTo>
                  <a:pt x="63930" y="10320"/>
                </a:lnTo>
                <a:lnTo>
                  <a:pt x="64080" y="10330"/>
                </a:lnTo>
                <a:lnTo>
                  <a:pt x="64190" y="10420"/>
                </a:lnTo>
                <a:lnTo>
                  <a:pt x="64240" y="10550"/>
                </a:lnTo>
                <a:lnTo>
                  <a:pt x="64310" y="10660"/>
                </a:lnTo>
                <a:lnTo>
                  <a:pt x="64450" y="10710"/>
                </a:lnTo>
                <a:lnTo>
                  <a:pt x="64530" y="10730"/>
                </a:lnTo>
                <a:lnTo>
                  <a:pt x="64560" y="10770"/>
                </a:lnTo>
                <a:lnTo>
                  <a:pt x="64580" y="10820"/>
                </a:lnTo>
                <a:lnTo>
                  <a:pt x="64620" y="10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unduz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130" y="15810"/>
                </a:moveTo>
                <a:lnTo>
                  <a:pt x="52180" y="15820"/>
                </a:lnTo>
                <a:lnTo>
                  <a:pt x="52250" y="15790"/>
                </a:lnTo>
                <a:lnTo>
                  <a:pt x="52320" y="15740"/>
                </a:lnTo>
                <a:lnTo>
                  <a:pt x="52730" y="15380"/>
                </a:lnTo>
                <a:lnTo>
                  <a:pt x="52810" y="15330"/>
                </a:lnTo>
                <a:lnTo>
                  <a:pt x="52930" y="15280"/>
                </a:lnTo>
                <a:lnTo>
                  <a:pt x="53030" y="15180"/>
                </a:lnTo>
                <a:lnTo>
                  <a:pt x="53150" y="15080"/>
                </a:lnTo>
                <a:lnTo>
                  <a:pt x="53310" y="15060"/>
                </a:lnTo>
                <a:lnTo>
                  <a:pt x="53570" y="15150"/>
                </a:lnTo>
                <a:lnTo>
                  <a:pt x="53720" y="15150"/>
                </a:lnTo>
                <a:lnTo>
                  <a:pt x="53790" y="15030"/>
                </a:lnTo>
                <a:lnTo>
                  <a:pt x="53750" y="14700"/>
                </a:lnTo>
                <a:lnTo>
                  <a:pt x="53740" y="14540"/>
                </a:lnTo>
                <a:lnTo>
                  <a:pt x="53790" y="14410"/>
                </a:lnTo>
                <a:lnTo>
                  <a:pt x="53910" y="14320"/>
                </a:lnTo>
                <a:lnTo>
                  <a:pt x="54030" y="14330"/>
                </a:lnTo>
                <a:lnTo>
                  <a:pt x="54150" y="14380"/>
                </a:lnTo>
                <a:lnTo>
                  <a:pt x="54280" y="14410"/>
                </a:lnTo>
                <a:lnTo>
                  <a:pt x="54440" y="14390"/>
                </a:lnTo>
                <a:lnTo>
                  <a:pt x="54570" y="14330"/>
                </a:lnTo>
                <a:lnTo>
                  <a:pt x="54610" y="14210"/>
                </a:lnTo>
                <a:lnTo>
                  <a:pt x="54520" y="14030"/>
                </a:lnTo>
                <a:lnTo>
                  <a:pt x="54910" y="14000"/>
                </a:lnTo>
                <a:lnTo>
                  <a:pt x="55210" y="13930"/>
                </a:lnTo>
                <a:lnTo>
                  <a:pt x="55280" y="13920"/>
                </a:lnTo>
                <a:lnTo>
                  <a:pt x="55330" y="13890"/>
                </a:lnTo>
                <a:lnTo>
                  <a:pt x="55420" y="13740"/>
                </a:lnTo>
                <a:lnTo>
                  <a:pt x="55450" y="13700"/>
                </a:lnTo>
                <a:lnTo>
                  <a:pt x="55580" y="13690"/>
                </a:lnTo>
                <a:lnTo>
                  <a:pt x="55810" y="13610"/>
                </a:lnTo>
                <a:lnTo>
                  <a:pt x="55930" y="13590"/>
                </a:lnTo>
                <a:lnTo>
                  <a:pt x="55950" y="13530"/>
                </a:lnTo>
                <a:lnTo>
                  <a:pt x="55990" y="13410"/>
                </a:lnTo>
                <a:lnTo>
                  <a:pt x="56060" y="13290"/>
                </a:lnTo>
                <a:lnTo>
                  <a:pt x="56210" y="13270"/>
                </a:lnTo>
                <a:lnTo>
                  <a:pt x="56170" y="13170"/>
                </a:lnTo>
                <a:lnTo>
                  <a:pt x="56150" y="13140"/>
                </a:lnTo>
                <a:lnTo>
                  <a:pt x="56120" y="13110"/>
                </a:lnTo>
                <a:lnTo>
                  <a:pt x="56190" y="13020"/>
                </a:lnTo>
                <a:lnTo>
                  <a:pt x="56310" y="13020"/>
                </a:lnTo>
                <a:lnTo>
                  <a:pt x="56550" y="13050"/>
                </a:lnTo>
                <a:lnTo>
                  <a:pt x="56680" y="13040"/>
                </a:lnTo>
                <a:lnTo>
                  <a:pt x="56760" y="13050"/>
                </a:lnTo>
                <a:lnTo>
                  <a:pt x="56840" y="13080"/>
                </a:lnTo>
                <a:lnTo>
                  <a:pt x="57070" y="13230"/>
                </a:lnTo>
                <a:lnTo>
                  <a:pt x="57150" y="13240"/>
                </a:lnTo>
                <a:lnTo>
                  <a:pt x="57170" y="13160"/>
                </a:lnTo>
                <a:lnTo>
                  <a:pt x="57160" y="12990"/>
                </a:lnTo>
                <a:lnTo>
                  <a:pt x="57080" y="12750"/>
                </a:lnTo>
                <a:lnTo>
                  <a:pt x="57110" y="12660"/>
                </a:lnTo>
                <a:lnTo>
                  <a:pt x="57250" y="12620"/>
                </a:lnTo>
                <a:lnTo>
                  <a:pt x="57380" y="12650"/>
                </a:lnTo>
                <a:lnTo>
                  <a:pt x="57450" y="12750"/>
                </a:lnTo>
                <a:lnTo>
                  <a:pt x="57510" y="12880"/>
                </a:lnTo>
                <a:lnTo>
                  <a:pt x="57590" y="12990"/>
                </a:lnTo>
                <a:lnTo>
                  <a:pt x="57680" y="13040"/>
                </a:lnTo>
                <a:lnTo>
                  <a:pt x="57750" y="13020"/>
                </a:lnTo>
                <a:lnTo>
                  <a:pt x="57780" y="12950"/>
                </a:lnTo>
                <a:lnTo>
                  <a:pt x="57760" y="12830"/>
                </a:lnTo>
                <a:lnTo>
                  <a:pt x="57730" y="12800"/>
                </a:lnTo>
                <a:lnTo>
                  <a:pt x="57630" y="12720"/>
                </a:lnTo>
                <a:lnTo>
                  <a:pt x="57590" y="12670"/>
                </a:lnTo>
                <a:lnTo>
                  <a:pt x="57560" y="12570"/>
                </a:lnTo>
                <a:lnTo>
                  <a:pt x="57570" y="12550"/>
                </a:lnTo>
                <a:lnTo>
                  <a:pt x="57610" y="12560"/>
                </a:lnTo>
                <a:lnTo>
                  <a:pt x="57630" y="12570"/>
                </a:lnTo>
                <a:lnTo>
                  <a:pt x="58060" y="12620"/>
                </a:lnTo>
                <a:lnTo>
                  <a:pt x="58190" y="12690"/>
                </a:lnTo>
                <a:lnTo>
                  <a:pt x="58320" y="12810"/>
                </a:lnTo>
                <a:lnTo>
                  <a:pt x="58410" y="12950"/>
                </a:lnTo>
                <a:lnTo>
                  <a:pt x="58510" y="13230"/>
                </a:lnTo>
                <a:lnTo>
                  <a:pt x="58630" y="13350"/>
                </a:lnTo>
                <a:lnTo>
                  <a:pt x="58780" y="13440"/>
                </a:lnTo>
                <a:lnTo>
                  <a:pt x="58890" y="13540"/>
                </a:lnTo>
                <a:lnTo>
                  <a:pt x="59000" y="13820"/>
                </a:lnTo>
                <a:lnTo>
                  <a:pt x="59060" y="13890"/>
                </a:lnTo>
                <a:lnTo>
                  <a:pt x="59200" y="13980"/>
                </a:lnTo>
                <a:lnTo>
                  <a:pt x="59230" y="14000"/>
                </a:lnTo>
                <a:lnTo>
                  <a:pt x="59830" y="14400"/>
                </a:lnTo>
                <a:lnTo>
                  <a:pt x="59960" y="14390"/>
                </a:lnTo>
                <a:lnTo>
                  <a:pt x="60080" y="14330"/>
                </a:lnTo>
                <a:lnTo>
                  <a:pt x="60230" y="14300"/>
                </a:lnTo>
                <a:lnTo>
                  <a:pt x="60240" y="14330"/>
                </a:lnTo>
                <a:lnTo>
                  <a:pt x="60410" y="14530"/>
                </a:lnTo>
                <a:lnTo>
                  <a:pt x="60420" y="14570"/>
                </a:lnTo>
                <a:lnTo>
                  <a:pt x="60420" y="14610"/>
                </a:lnTo>
                <a:lnTo>
                  <a:pt x="60310" y="14770"/>
                </a:lnTo>
                <a:lnTo>
                  <a:pt x="60290" y="14800"/>
                </a:lnTo>
                <a:lnTo>
                  <a:pt x="60250" y="14980"/>
                </a:lnTo>
                <a:lnTo>
                  <a:pt x="60250" y="15060"/>
                </a:lnTo>
                <a:lnTo>
                  <a:pt x="60260" y="15130"/>
                </a:lnTo>
                <a:lnTo>
                  <a:pt x="60280" y="15240"/>
                </a:lnTo>
                <a:lnTo>
                  <a:pt x="60280" y="15300"/>
                </a:lnTo>
                <a:lnTo>
                  <a:pt x="60200" y="16410"/>
                </a:lnTo>
                <a:lnTo>
                  <a:pt x="60130" y="16630"/>
                </a:lnTo>
                <a:lnTo>
                  <a:pt x="60060" y="16720"/>
                </a:lnTo>
                <a:lnTo>
                  <a:pt x="60040" y="16730"/>
                </a:lnTo>
                <a:lnTo>
                  <a:pt x="60020" y="16740"/>
                </a:lnTo>
                <a:lnTo>
                  <a:pt x="59730" y="16770"/>
                </a:lnTo>
                <a:lnTo>
                  <a:pt x="59650" y="16860"/>
                </a:lnTo>
                <a:lnTo>
                  <a:pt x="59640" y="16890"/>
                </a:lnTo>
                <a:lnTo>
                  <a:pt x="59640" y="16950"/>
                </a:lnTo>
                <a:lnTo>
                  <a:pt x="59660" y="17110"/>
                </a:lnTo>
                <a:lnTo>
                  <a:pt x="59650" y="17270"/>
                </a:lnTo>
                <a:lnTo>
                  <a:pt x="59640" y="17330"/>
                </a:lnTo>
                <a:lnTo>
                  <a:pt x="59600" y="17380"/>
                </a:lnTo>
                <a:lnTo>
                  <a:pt x="59590" y="17390"/>
                </a:lnTo>
                <a:lnTo>
                  <a:pt x="59590" y="17420"/>
                </a:lnTo>
                <a:lnTo>
                  <a:pt x="59590" y="17450"/>
                </a:lnTo>
                <a:lnTo>
                  <a:pt x="59600" y="17470"/>
                </a:lnTo>
                <a:lnTo>
                  <a:pt x="59650" y="17570"/>
                </a:lnTo>
                <a:lnTo>
                  <a:pt x="59680" y="17640"/>
                </a:lnTo>
                <a:lnTo>
                  <a:pt x="59690" y="17700"/>
                </a:lnTo>
                <a:lnTo>
                  <a:pt x="59690" y="17760"/>
                </a:lnTo>
                <a:lnTo>
                  <a:pt x="59680" y="17830"/>
                </a:lnTo>
                <a:lnTo>
                  <a:pt x="59680" y="17860"/>
                </a:lnTo>
                <a:lnTo>
                  <a:pt x="59710" y="17880"/>
                </a:lnTo>
                <a:lnTo>
                  <a:pt x="59740" y="17880"/>
                </a:lnTo>
                <a:lnTo>
                  <a:pt x="59750" y="17880"/>
                </a:lnTo>
                <a:lnTo>
                  <a:pt x="59770" y="17900"/>
                </a:lnTo>
                <a:lnTo>
                  <a:pt x="59780" y="17920"/>
                </a:lnTo>
                <a:lnTo>
                  <a:pt x="59820" y="17980"/>
                </a:lnTo>
                <a:lnTo>
                  <a:pt x="59900" y="18140"/>
                </a:lnTo>
                <a:lnTo>
                  <a:pt x="59900" y="18220"/>
                </a:lnTo>
                <a:lnTo>
                  <a:pt x="59900" y="18280"/>
                </a:lnTo>
                <a:lnTo>
                  <a:pt x="59770" y="18550"/>
                </a:lnTo>
                <a:lnTo>
                  <a:pt x="59730" y="18720"/>
                </a:lnTo>
                <a:lnTo>
                  <a:pt x="59710" y="18780"/>
                </a:lnTo>
                <a:lnTo>
                  <a:pt x="59680" y="18820"/>
                </a:lnTo>
                <a:lnTo>
                  <a:pt x="59650" y="18850"/>
                </a:lnTo>
                <a:lnTo>
                  <a:pt x="59470" y="19000"/>
                </a:lnTo>
                <a:lnTo>
                  <a:pt x="59460" y="19020"/>
                </a:lnTo>
                <a:lnTo>
                  <a:pt x="59450" y="19040"/>
                </a:lnTo>
                <a:lnTo>
                  <a:pt x="59440" y="19060"/>
                </a:lnTo>
                <a:lnTo>
                  <a:pt x="59430" y="19080"/>
                </a:lnTo>
                <a:lnTo>
                  <a:pt x="59420" y="19100"/>
                </a:lnTo>
                <a:lnTo>
                  <a:pt x="59390" y="19110"/>
                </a:lnTo>
                <a:lnTo>
                  <a:pt x="59310" y="19150"/>
                </a:lnTo>
                <a:lnTo>
                  <a:pt x="59220" y="19240"/>
                </a:lnTo>
                <a:lnTo>
                  <a:pt x="59210" y="19270"/>
                </a:lnTo>
                <a:lnTo>
                  <a:pt x="59210" y="19300"/>
                </a:lnTo>
                <a:lnTo>
                  <a:pt x="59260" y="19370"/>
                </a:lnTo>
                <a:lnTo>
                  <a:pt x="59330" y="19480"/>
                </a:lnTo>
                <a:lnTo>
                  <a:pt x="59400" y="19770"/>
                </a:lnTo>
                <a:lnTo>
                  <a:pt x="59470" y="19900"/>
                </a:lnTo>
                <a:lnTo>
                  <a:pt x="59530" y="19980"/>
                </a:lnTo>
                <a:lnTo>
                  <a:pt x="59550" y="20040"/>
                </a:lnTo>
                <a:lnTo>
                  <a:pt x="59560" y="20110"/>
                </a:lnTo>
                <a:lnTo>
                  <a:pt x="59550" y="20180"/>
                </a:lnTo>
                <a:lnTo>
                  <a:pt x="59550" y="20290"/>
                </a:lnTo>
                <a:lnTo>
                  <a:pt x="59570" y="20370"/>
                </a:lnTo>
                <a:lnTo>
                  <a:pt x="59630" y="20490"/>
                </a:lnTo>
                <a:lnTo>
                  <a:pt x="59660" y="20570"/>
                </a:lnTo>
                <a:lnTo>
                  <a:pt x="59670" y="20630"/>
                </a:lnTo>
                <a:lnTo>
                  <a:pt x="59670" y="20760"/>
                </a:lnTo>
                <a:lnTo>
                  <a:pt x="59590" y="20630"/>
                </a:lnTo>
                <a:lnTo>
                  <a:pt x="59560" y="20590"/>
                </a:lnTo>
                <a:lnTo>
                  <a:pt x="59530" y="20540"/>
                </a:lnTo>
                <a:lnTo>
                  <a:pt x="59480" y="20510"/>
                </a:lnTo>
                <a:lnTo>
                  <a:pt x="59400" y="20470"/>
                </a:lnTo>
                <a:lnTo>
                  <a:pt x="59160" y="20410"/>
                </a:lnTo>
                <a:lnTo>
                  <a:pt x="59050" y="20390"/>
                </a:lnTo>
                <a:lnTo>
                  <a:pt x="58800" y="20300"/>
                </a:lnTo>
                <a:lnTo>
                  <a:pt x="58670" y="20220"/>
                </a:lnTo>
                <a:lnTo>
                  <a:pt x="58490" y="20060"/>
                </a:lnTo>
                <a:lnTo>
                  <a:pt x="58420" y="19960"/>
                </a:lnTo>
                <a:lnTo>
                  <a:pt x="58370" y="19910"/>
                </a:lnTo>
                <a:lnTo>
                  <a:pt x="58300" y="19850"/>
                </a:lnTo>
                <a:lnTo>
                  <a:pt x="58290" y="19850"/>
                </a:lnTo>
                <a:lnTo>
                  <a:pt x="58280" y="19830"/>
                </a:lnTo>
                <a:lnTo>
                  <a:pt x="58280" y="19810"/>
                </a:lnTo>
                <a:lnTo>
                  <a:pt x="58200" y="19780"/>
                </a:lnTo>
                <a:lnTo>
                  <a:pt x="57900" y="19720"/>
                </a:lnTo>
                <a:lnTo>
                  <a:pt x="57740" y="19690"/>
                </a:lnTo>
                <a:lnTo>
                  <a:pt x="57710" y="19700"/>
                </a:lnTo>
                <a:lnTo>
                  <a:pt x="57680" y="19710"/>
                </a:lnTo>
                <a:lnTo>
                  <a:pt x="57500" y="19820"/>
                </a:lnTo>
                <a:lnTo>
                  <a:pt x="57450" y="19840"/>
                </a:lnTo>
                <a:lnTo>
                  <a:pt x="57410" y="19850"/>
                </a:lnTo>
                <a:lnTo>
                  <a:pt x="57350" y="19840"/>
                </a:lnTo>
                <a:lnTo>
                  <a:pt x="57290" y="19800"/>
                </a:lnTo>
                <a:lnTo>
                  <a:pt x="57010" y="19580"/>
                </a:lnTo>
                <a:lnTo>
                  <a:pt x="56610" y="19070"/>
                </a:lnTo>
                <a:lnTo>
                  <a:pt x="56530" y="18900"/>
                </a:lnTo>
                <a:lnTo>
                  <a:pt x="56140" y="18950"/>
                </a:lnTo>
                <a:lnTo>
                  <a:pt x="56040" y="18990"/>
                </a:lnTo>
                <a:lnTo>
                  <a:pt x="55980" y="19000"/>
                </a:lnTo>
                <a:lnTo>
                  <a:pt x="55900" y="18990"/>
                </a:lnTo>
                <a:lnTo>
                  <a:pt x="55370" y="18840"/>
                </a:lnTo>
                <a:lnTo>
                  <a:pt x="54340" y="18770"/>
                </a:lnTo>
                <a:lnTo>
                  <a:pt x="54000" y="18790"/>
                </a:lnTo>
                <a:lnTo>
                  <a:pt x="53950" y="18770"/>
                </a:lnTo>
                <a:lnTo>
                  <a:pt x="53790" y="18680"/>
                </a:lnTo>
                <a:lnTo>
                  <a:pt x="53480" y="18610"/>
                </a:lnTo>
                <a:lnTo>
                  <a:pt x="53280" y="18550"/>
                </a:lnTo>
                <a:lnTo>
                  <a:pt x="53160" y="18430"/>
                </a:lnTo>
                <a:lnTo>
                  <a:pt x="53120" y="18250"/>
                </a:lnTo>
                <a:lnTo>
                  <a:pt x="53070" y="18160"/>
                </a:lnTo>
                <a:lnTo>
                  <a:pt x="52990" y="18040"/>
                </a:lnTo>
                <a:lnTo>
                  <a:pt x="52860" y="17920"/>
                </a:lnTo>
                <a:lnTo>
                  <a:pt x="52760" y="17850"/>
                </a:lnTo>
                <a:lnTo>
                  <a:pt x="52720" y="17800"/>
                </a:lnTo>
                <a:lnTo>
                  <a:pt x="52550" y="17500"/>
                </a:lnTo>
                <a:lnTo>
                  <a:pt x="52210" y="16670"/>
                </a:lnTo>
                <a:lnTo>
                  <a:pt x="52200" y="16610"/>
                </a:lnTo>
                <a:lnTo>
                  <a:pt x="52190" y="16150"/>
                </a:lnTo>
                <a:lnTo>
                  <a:pt x="52120" y="15830"/>
                </a:lnTo>
                <a:lnTo>
                  <a:pt x="5213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Balkh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130" y="15810"/>
                </a:moveTo>
                <a:lnTo>
                  <a:pt x="52120" y="15830"/>
                </a:lnTo>
                <a:lnTo>
                  <a:pt x="52190" y="16150"/>
                </a:lnTo>
                <a:lnTo>
                  <a:pt x="52200" y="16610"/>
                </a:lnTo>
                <a:lnTo>
                  <a:pt x="52210" y="16670"/>
                </a:lnTo>
                <a:lnTo>
                  <a:pt x="52550" y="17500"/>
                </a:lnTo>
                <a:lnTo>
                  <a:pt x="52720" y="17800"/>
                </a:lnTo>
                <a:lnTo>
                  <a:pt x="52760" y="17850"/>
                </a:lnTo>
                <a:lnTo>
                  <a:pt x="52860" y="17920"/>
                </a:lnTo>
                <a:lnTo>
                  <a:pt x="52990" y="18040"/>
                </a:lnTo>
                <a:lnTo>
                  <a:pt x="53070" y="18160"/>
                </a:lnTo>
                <a:lnTo>
                  <a:pt x="53120" y="18250"/>
                </a:lnTo>
                <a:lnTo>
                  <a:pt x="53160" y="18430"/>
                </a:lnTo>
                <a:lnTo>
                  <a:pt x="52650" y="18640"/>
                </a:lnTo>
                <a:lnTo>
                  <a:pt x="52470" y="18680"/>
                </a:lnTo>
                <a:lnTo>
                  <a:pt x="51220" y="18500"/>
                </a:lnTo>
                <a:lnTo>
                  <a:pt x="50910" y="18460"/>
                </a:lnTo>
                <a:lnTo>
                  <a:pt x="50770" y="18410"/>
                </a:lnTo>
                <a:lnTo>
                  <a:pt x="50680" y="18360"/>
                </a:lnTo>
                <a:lnTo>
                  <a:pt x="50650" y="18330"/>
                </a:lnTo>
                <a:lnTo>
                  <a:pt x="50450" y="18210"/>
                </a:lnTo>
                <a:lnTo>
                  <a:pt x="50090" y="18030"/>
                </a:lnTo>
                <a:lnTo>
                  <a:pt x="50000" y="18000"/>
                </a:lnTo>
                <a:lnTo>
                  <a:pt x="49900" y="18010"/>
                </a:lnTo>
                <a:lnTo>
                  <a:pt x="49800" y="18030"/>
                </a:lnTo>
                <a:lnTo>
                  <a:pt x="49620" y="18110"/>
                </a:lnTo>
                <a:lnTo>
                  <a:pt x="49530" y="18130"/>
                </a:lnTo>
                <a:lnTo>
                  <a:pt x="48810" y="18060"/>
                </a:lnTo>
                <a:lnTo>
                  <a:pt x="48720" y="18100"/>
                </a:lnTo>
                <a:lnTo>
                  <a:pt x="48640" y="18310"/>
                </a:lnTo>
                <a:lnTo>
                  <a:pt x="48570" y="18380"/>
                </a:lnTo>
                <a:lnTo>
                  <a:pt x="48280" y="18460"/>
                </a:lnTo>
                <a:lnTo>
                  <a:pt x="48150" y="18530"/>
                </a:lnTo>
                <a:lnTo>
                  <a:pt x="48090" y="18580"/>
                </a:lnTo>
                <a:lnTo>
                  <a:pt x="48040" y="18630"/>
                </a:lnTo>
                <a:lnTo>
                  <a:pt x="48020" y="18660"/>
                </a:lnTo>
                <a:lnTo>
                  <a:pt x="48010" y="18680"/>
                </a:lnTo>
                <a:lnTo>
                  <a:pt x="48000" y="18700"/>
                </a:lnTo>
                <a:lnTo>
                  <a:pt x="48010" y="18720"/>
                </a:lnTo>
                <a:lnTo>
                  <a:pt x="48020" y="18740"/>
                </a:lnTo>
                <a:lnTo>
                  <a:pt x="48130" y="18890"/>
                </a:lnTo>
                <a:lnTo>
                  <a:pt x="48300" y="19240"/>
                </a:lnTo>
                <a:lnTo>
                  <a:pt x="48310" y="19300"/>
                </a:lnTo>
                <a:lnTo>
                  <a:pt x="48310" y="19390"/>
                </a:lnTo>
                <a:lnTo>
                  <a:pt x="48160" y="19800"/>
                </a:lnTo>
                <a:lnTo>
                  <a:pt x="48070" y="20180"/>
                </a:lnTo>
                <a:lnTo>
                  <a:pt x="48060" y="20530"/>
                </a:lnTo>
                <a:lnTo>
                  <a:pt x="48020" y="20820"/>
                </a:lnTo>
                <a:lnTo>
                  <a:pt x="47990" y="20870"/>
                </a:lnTo>
                <a:lnTo>
                  <a:pt x="47940" y="20930"/>
                </a:lnTo>
                <a:lnTo>
                  <a:pt x="47840" y="21010"/>
                </a:lnTo>
                <a:lnTo>
                  <a:pt x="47790" y="21070"/>
                </a:lnTo>
                <a:lnTo>
                  <a:pt x="47760" y="21120"/>
                </a:lnTo>
                <a:lnTo>
                  <a:pt x="47750" y="21160"/>
                </a:lnTo>
                <a:lnTo>
                  <a:pt x="47760" y="21180"/>
                </a:lnTo>
                <a:lnTo>
                  <a:pt x="47770" y="21220"/>
                </a:lnTo>
                <a:lnTo>
                  <a:pt x="47780" y="21270"/>
                </a:lnTo>
                <a:lnTo>
                  <a:pt x="47790" y="21320"/>
                </a:lnTo>
                <a:lnTo>
                  <a:pt x="47770" y="21430"/>
                </a:lnTo>
                <a:lnTo>
                  <a:pt x="47740" y="21480"/>
                </a:lnTo>
                <a:lnTo>
                  <a:pt x="47700" y="21530"/>
                </a:lnTo>
                <a:lnTo>
                  <a:pt x="47570" y="21660"/>
                </a:lnTo>
                <a:lnTo>
                  <a:pt x="47460" y="21780"/>
                </a:lnTo>
                <a:lnTo>
                  <a:pt x="47400" y="21840"/>
                </a:lnTo>
                <a:lnTo>
                  <a:pt x="47350" y="21880"/>
                </a:lnTo>
                <a:lnTo>
                  <a:pt x="47260" y="21910"/>
                </a:lnTo>
                <a:lnTo>
                  <a:pt x="46920" y="21960"/>
                </a:lnTo>
                <a:lnTo>
                  <a:pt x="46810" y="22000"/>
                </a:lnTo>
                <a:lnTo>
                  <a:pt x="46210" y="22460"/>
                </a:lnTo>
                <a:lnTo>
                  <a:pt x="46080" y="22580"/>
                </a:lnTo>
                <a:lnTo>
                  <a:pt x="46080" y="22590"/>
                </a:lnTo>
                <a:lnTo>
                  <a:pt x="46080" y="22610"/>
                </a:lnTo>
                <a:lnTo>
                  <a:pt x="46090" y="22640"/>
                </a:lnTo>
                <a:lnTo>
                  <a:pt x="46100" y="22660"/>
                </a:lnTo>
                <a:lnTo>
                  <a:pt x="46130" y="22690"/>
                </a:lnTo>
                <a:lnTo>
                  <a:pt x="46170" y="22720"/>
                </a:lnTo>
                <a:lnTo>
                  <a:pt x="46180" y="22730"/>
                </a:lnTo>
                <a:lnTo>
                  <a:pt x="46190" y="22750"/>
                </a:lnTo>
                <a:lnTo>
                  <a:pt x="46200" y="22780"/>
                </a:lnTo>
                <a:lnTo>
                  <a:pt x="46200" y="22870"/>
                </a:lnTo>
                <a:lnTo>
                  <a:pt x="46210" y="22880"/>
                </a:lnTo>
                <a:lnTo>
                  <a:pt x="46230" y="22930"/>
                </a:lnTo>
                <a:lnTo>
                  <a:pt x="46270" y="23000"/>
                </a:lnTo>
                <a:lnTo>
                  <a:pt x="46440" y="23230"/>
                </a:lnTo>
                <a:lnTo>
                  <a:pt x="46460" y="23290"/>
                </a:lnTo>
                <a:lnTo>
                  <a:pt x="46460" y="23360"/>
                </a:lnTo>
                <a:lnTo>
                  <a:pt x="46440" y="23510"/>
                </a:lnTo>
                <a:lnTo>
                  <a:pt x="46410" y="23600"/>
                </a:lnTo>
                <a:lnTo>
                  <a:pt x="46380" y="23660"/>
                </a:lnTo>
                <a:lnTo>
                  <a:pt x="46340" y="23700"/>
                </a:lnTo>
                <a:lnTo>
                  <a:pt x="46240" y="23750"/>
                </a:lnTo>
                <a:lnTo>
                  <a:pt x="46190" y="23790"/>
                </a:lnTo>
                <a:lnTo>
                  <a:pt x="46160" y="23850"/>
                </a:lnTo>
                <a:lnTo>
                  <a:pt x="46140" y="23930"/>
                </a:lnTo>
                <a:lnTo>
                  <a:pt x="46110" y="23980"/>
                </a:lnTo>
                <a:lnTo>
                  <a:pt x="46080" y="24020"/>
                </a:lnTo>
                <a:lnTo>
                  <a:pt x="46000" y="24080"/>
                </a:lnTo>
                <a:lnTo>
                  <a:pt x="45920" y="24180"/>
                </a:lnTo>
                <a:lnTo>
                  <a:pt x="45680" y="24470"/>
                </a:lnTo>
                <a:lnTo>
                  <a:pt x="45540" y="24570"/>
                </a:lnTo>
                <a:lnTo>
                  <a:pt x="45310" y="24680"/>
                </a:lnTo>
                <a:lnTo>
                  <a:pt x="45250" y="24740"/>
                </a:lnTo>
                <a:lnTo>
                  <a:pt x="45200" y="24800"/>
                </a:lnTo>
                <a:lnTo>
                  <a:pt x="45100" y="24990"/>
                </a:lnTo>
                <a:lnTo>
                  <a:pt x="45070" y="25060"/>
                </a:lnTo>
                <a:lnTo>
                  <a:pt x="45060" y="25130"/>
                </a:lnTo>
                <a:lnTo>
                  <a:pt x="45050" y="25190"/>
                </a:lnTo>
                <a:lnTo>
                  <a:pt x="45060" y="25270"/>
                </a:lnTo>
                <a:lnTo>
                  <a:pt x="44740" y="25460"/>
                </a:lnTo>
                <a:lnTo>
                  <a:pt x="44640" y="25510"/>
                </a:lnTo>
                <a:lnTo>
                  <a:pt x="44550" y="25540"/>
                </a:lnTo>
                <a:lnTo>
                  <a:pt x="44500" y="25560"/>
                </a:lnTo>
                <a:lnTo>
                  <a:pt x="44450" y="25600"/>
                </a:lnTo>
                <a:lnTo>
                  <a:pt x="44390" y="25610"/>
                </a:lnTo>
                <a:lnTo>
                  <a:pt x="43700" y="25670"/>
                </a:lnTo>
                <a:lnTo>
                  <a:pt x="43660" y="25660"/>
                </a:lnTo>
                <a:lnTo>
                  <a:pt x="43630" y="25640"/>
                </a:lnTo>
                <a:lnTo>
                  <a:pt x="43610" y="25610"/>
                </a:lnTo>
                <a:lnTo>
                  <a:pt x="43580" y="25530"/>
                </a:lnTo>
                <a:lnTo>
                  <a:pt x="43570" y="25510"/>
                </a:lnTo>
                <a:lnTo>
                  <a:pt x="43560" y="25500"/>
                </a:lnTo>
                <a:lnTo>
                  <a:pt x="43550" y="25490"/>
                </a:lnTo>
                <a:lnTo>
                  <a:pt x="43540" y="25480"/>
                </a:lnTo>
                <a:lnTo>
                  <a:pt x="43530" y="25480"/>
                </a:lnTo>
                <a:lnTo>
                  <a:pt x="42630" y="25650"/>
                </a:lnTo>
                <a:lnTo>
                  <a:pt x="42540" y="25640"/>
                </a:lnTo>
                <a:lnTo>
                  <a:pt x="42520" y="25600"/>
                </a:lnTo>
                <a:lnTo>
                  <a:pt x="42660" y="25200"/>
                </a:lnTo>
                <a:lnTo>
                  <a:pt x="42720" y="25080"/>
                </a:lnTo>
                <a:lnTo>
                  <a:pt x="42760" y="25020"/>
                </a:lnTo>
                <a:lnTo>
                  <a:pt x="42820" y="24950"/>
                </a:lnTo>
                <a:lnTo>
                  <a:pt x="42870" y="24900"/>
                </a:lnTo>
                <a:lnTo>
                  <a:pt x="42900" y="24880"/>
                </a:lnTo>
                <a:lnTo>
                  <a:pt x="42990" y="24850"/>
                </a:lnTo>
                <a:lnTo>
                  <a:pt x="43020" y="24830"/>
                </a:lnTo>
                <a:lnTo>
                  <a:pt x="43030" y="24820"/>
                </a:lnTo>
                <a:lnTo>
                  <a:pt x="43040" y="24800"/>
                </a:lnTo>
                <a:lnTo>
                  <a:pt x="43050" y="24790"/>
                </a:lnTo>
                <a:lnTo>
                  <a:pt x="43100" y="24640"/>
                </a:lnTo>
                <a:lnTo>
                  <a:pt x="43270" y="24290"/>
                </a:lnTo>
                <a:lnTo>
                  <a:pt x="43310" y="24150"/>
                </a:lnTo>
                <a:lnTo>
                  <a:pt x="43320" y="24050"/>
                </a:lnTo>
                <a:lnTo>
                  <a:pt x="43310" y="23910"/>
                </a:lnTo>
                <a:lnTo>
                  <a:pt x="43200" y="23140"/>
                </a:lnTo>
                <a:lnTo>
                  <a:pt x="43180" y="23060"/>
                </a:lnTo>
                <a:lnTo>
                  <a:pt x="43080" y="22920"/>
                </a:lnTo>
                <a:lnTo>
                  <a:pt x="43080" y="22810"/>
                </a:lnTo>
                <a:lnTo>
                  <a:pt x="43080" y="22720"/>
                </a:lnTo>
                <a:lnTo>
                  <a:pt x="43090" y="22680"/>
                </a:lnTo>
                <a:lnTo>
                  <a:pt x="43100" y="22650"/>
                </a:lnTo>
                <a:lnTo>
                  <a:pt x="43110" y="22630"/>
                </a:lnTo>
                <a:lnTo>
                  <a:pt x="43150" y="22570"/>
                </a:lnTo>
                <a:lnTo>
                  <a:pt x="43160" y="22550"/>
                </a:lnTo>
                <a:lnTo>
                  <a:pt x="43160" y="22530"/>
                </a:lnTo>
                <a:lnTo>
                  <a:pt x="43160" y="22510"/>
                </a:lnTo>
                <a:lnTo>
                  <a:pt x="43140" y="22440"/>
                </a:lnTo>
                <a:lnTo>
                  <a:pt x="43140" y="22390"/>
                </a:lnTo>
                <a:lnTo>
                  <a:pt x="43140" y="22090"/>
                </a:lnTo>
                <a:lnTo>
                  <a:pt x="43150" y="22050"/>
                </a:lnTo>
                <a:lnTo>
                  <a:pt x="43170" y="21990"/>
                </a:lnTo>
                <a:lnTo>
                  <a:pt x="43170" y="21950"/>
                </a:lnTo>
                <a:lnTo>
                  <a:pt x="43170" y="21910"/>
                </a:lnTo>
                <a:lnTo>
                  <a:pt x="43150" y="21800"/>
                </a:lnTo>
                <a:lnTo>
                  <a:pt x="43130" y="21770"/>
                </a:lnTo>
                <a:lnTo>
                  <a:pt x="43100" y="21750"/>
                </a:lnTo>
                <a:lnTo>
                  <a:pt x="43030" y="21730"/>
                </a:lnTo>
                <a:lnTo>
                  <a:pt x="42880" y="21740"/>
                </a:lnTo>
                <a:lnTo>
                  <a:pt x="42780" y="21720"/>
                </a:lnTo>
                <a:lnTo>
                  <a:pt x="42740" y="21700"/>
                </a:lnTo>
                <a:lnTo>
                  <a:pt x="42480" y="21480"/>
                </a:lnTo>
                <a:lnTo>
                  <a:pt x="42290" y="21390"/>
                </a:lnTo>
                <a:lnTo>
                  <a:pt x="42260" y="21350"/>
                </a:lnTo>
                <a:lnTo>
                  <a:pt x="42260" y="21330"/>
                </a:lnTo>
                <a:lnTo>
                  <a:pt x="42270" y="21280"/>
                </a:lnTo>
                <a:lnTo>
                  <a:pt x="42280" y="21260"/>
                </a:lnTo>
                <a:lnTo>
                  <a:pt x="42360" y="21150"/>
                </a:lnTo>
                <a:lnTo>
                  <a:pt x="42570" y="20830"/>
                </a:lnTo>
                <a:lnTo>
                  <a:pt x="42610" y="20760"/>
                </a:lnTo>
                <a:lnTo>
                  <a:pt x="42680" y="20660"/>
                </a:lnTo>
                <a:lnTo>
                  <a:pt x="42690" y="20620"/>
                </a:lnTo>
                <a:lnTo>
                  <a:pt x="42720" y="20520"/>
                </a:lnTo>
                <a:lnTo>
                  <a:pt x="42880" y="20200"/>
                </a:lnTo>
                <a:lnTo>
                  <a:pt x="42890" y="20140"/>
                </a:lnTo>
                <a:lnTo>
                  <a:pt x="42930" y="19970"/>
                </a:lnTo>
                <a:lnTo>
                  <a:pt x="42940" y="19930"/>
                </a:lnTo>
                <a:lnTo>
                  <a:pt x="42950" y="19890"/>
                </a:lnTo>
                <a:lnTo>
                  <a:pt x="43060" y="19690"/>
                </a:lnTo>
                <a:lnTo>
                  <a:pt x="43130" y="19590"/>
                </a:lnTo>
                <a:lnTo>
                  <a:pt x="43160" y="19550"/>
                </a:lnTo>
                <a:lnTo>
                  <a:pt x="43310" y="19410"/>
                </a:lnTo>
                <a:lnTo>
                  <a:pt x="43360" y="19350"/>
                </a:lnTo>
                <a:lnTo>
                  <a:pt x="43430" y="19220"/>
                </a:lnTo>
                <a:lnTo>
                  <a:pt x="43450" y="19190"/>
                </a:lnTo>
                <a:lnTo>
                  <a:pt x="43510" y="19130"/>
                </a:lnTo>
                <a:lnTo>
                  <a:pt x="43530" y="19100"/>
                </a:lnTo>
                <a:lnTo>
                  <a:pt x="43610" y="18950"/>
                </a:lnTo>
                <a:lnTo>
                  <a:pt x="43630" y="18910"/>
                </a:lnTo>
                <a:lnTo>
                  <a:pt x="43640" y="18860"/>
                </a:lnTo>
                <a:lnTo>
                  <a:pt x="43640" y="18830"/>
                </a:lnTo>
                <a:lnTo>
                  <a:pt x="43640" y="18800"/>
                </a:lnTo>
                <a:lnTo>
                  <a:pt x="43620" y="18760"/>
                </a:lnTo>
                <a:lnTo>
                  <a:pt x="43600" y="18730"/>
                </a:lnTo>
                <a:lnTo>
                  <a:pt x="43570" y="18700"/>
                </a:lnTo>
                <a:lnTo>
                  <a:pt x="43540" y="18680"/>
                </a:lnTo>
                <a:lnTo>
                  <a:pt x="43360" y="18610"/>
                </a:lnTo>
                <a:lnTo>
                  <a:pt x="42670" y="18480"/>
                </a:lnTo>
                <a:lnTo>
                  <a:pt x="42520" y="18350"/>
                </a:lnTo>
                <a:lnTo>
                  <a:pt x="42370" y="18200"/>
                </a:lnTo>
                <a:lnTo>
                  <a:pt x="42320" y="18090"/>
                </a:lnTo>
                <a:lnTo>
                  <a:pt x="42290" y="17970"/>
                </a:lnTo>
                <a:lnTo>
                  <a:pt x="42260" y="17550"/>
                </a:lnTo>
                <a:lnTo>
                  <a:pt x="42180" y="17470"/>
                </a:lnTo>
                <a:lnTo>
                  <a:pt x="42130" y="17430"/>
                </a:lnTo>
                <a:lnTo>
                  <a:pt x="42010" y="17340"/>
                </a:lnTo>
                <a:lnTo>
                  <a:pt x="41980" y="17280"/>
                </a:lnTo>
                <a:lnTo>
                  <a:pt x="41980" y="17230"/>
                </a:lnTo>
                <a:lnTo>
                  <a:pt x="42030" y="17150"/>
                </a:lnTo>
                <a:lnTo>
                  <a:pt x="42090" y="17100"/>
                </a:lnTo>
                <a:lnTo>
                  <a:pt x="42310" y="17000"/>
                </a:lnTo>
                <a:lnTo>
                  <a:pt x="42340" y="17000"/>
                </a:lnTo>
                <a:lnTo>
                  <a:pt x="42370" y="17000"/>
                </a:lnTo>
                <a:lnTo>
                  <a:pt x="42400" y="17010"/>
                </a:lnTo>
                <a:lnTo>
                  <a:pt x="42530" y="17060"/>
                </a:lnTo>
                <a:lnTo>
                  <a:pt x="42560" y="17060"/>
                </a:lnTo>
                <a:lnTo>
                  <a:pt x="42600" y="17060"/>
                </a:lnTo>
                <a:lnTo>
                  <a:pt x="42640" y="17040"/>
                </a:lnTo>
                <a:lnTo>
                  <a:pt x="42750" y="16970"/>
                </a:lnTo>
                <a:lnTo>
                  <a:pt x="42780" y="16960"/>
                </a:lnTo>
                <a:lnTo>
                  <a:pt x="42880" y="16950"/>
                </a:lnTo>
                <a:lnTo>
                  <a:pt x="42910" y="16930"/>
                </a:lnTo>
                <a:lnTo>
                  <a:pt x="42930" y="16890"/>
                </a:lnTo>
                <a:lnTo>
                  <a:pt x="42940" y="16820"/>
                </a:lnTo>
                <a:lnTo>
                  <a:pt x="42880" y="16590"/>
                </a:lnTo>
                <a:lnTo>
                  <a:pt x="42850" y="16510"/>
                </a:lnTo>
                <a:lnTo>
                  <a:pt x="42780" y="16410"/>
                </a:lnTo>
                <a:lnTo>
                  <a:pt x="42760" y="16330"/>
                </a:lnTo>
                <a:lnTo>
                  <a:pt x="42760" y="16270"/>
                </a:lnTo>
                <a:lnTo>
                  <a:pt x="42770" y="16240"/>
                </a:lnTo>
                <a:lnTo>
                  <a:pt x="42780" y="16210"/>
                </a:lnTo>
                <a:lnTo>
                  <a:pt x="42780" y="16180"/>
                </a:lnTo>
                <a:lnTo>
                  <a:pt x="42750" y="16130"/>
                </a:lnTo>
                <a:lnTo>
                  <a:pt x="42710" y="16070"/>
                </a:lnTo>
                <a:lnTo>
                  <a:pt x="42560" y="15890"/>
                </a:lnTo>
                <a:lnTo>
                  <a:pt x="42390" y="15600"/>
                </a:lnTo>
                <a:lnTo>
                  <a:pt x="42300" y="15440"/>
                </a:lnTo>
                <a:lnTo>
                  <a:pt x="42270" y="15300"/>
                </a:lnTo>
                <a:lnTo>
                  <a:pt x="42300" y="15110"/>
                </a:lnTo>
                <a:lnTo>
                  <a:pt x="42350" y="14890"/>
                </a:lnTo>
                <a:lnTo>
                  <a:pt x="42480" y="14500"/>
                </a:lnTo>
                <a:lnTo>
                  <a:pt x="42490" y="14460"/>
                </a:lnTo>
                <a:lnTo>
                  <a:pt x="42500" y="14450"/>
                </a:lnTo>
                <a:lnTo>
                  <a:pt x="42520" y="14380"/>
                </a:lnTo>
                <a:lnTo>
                  <a:pt x="42520" y="14340"/>
                </a:lnTo>
                <a:lnTo>
                  <a:pt x="42470" y="14200"/>
                </a:lnTo>
                <a:lnTo>
                  <a:pt x="42170" y="13880"/>
                </a:lnTo>
                <a:lnTo>
                  <a:pt x="42090" y="13760"/>
                </a:lnTo>
                <a:lnTo>
                  <a:pt x="42070" y="13740"/>
                </a:lnTo>
                <a:lnTo>
                  <a:pt x="42050" y="13620"/>
                </a:lnTo>
                <a:lnTo>
                  <a:pt x="42050" y="13550"/>
                </a:lnTo>
                <a:lnTo>
                  <a:pt x="42050" y="13520"/>
                </a:lnTo>
                <a:lnTo>
                  <a:pt x="42030" y="13480"/>
                </a:lnTo>
                <a:lnTo>
                  <a:pt x="42020" y="13450"/>
                </a:lnTo>
                <a:lnTo>
                  <a:pt x="41990" y="13400"/>
                </a:lnTo>
                <a:lnTo>
                  <a:pt x="41960" y="13330"/>
                </a:lnTo>
                <a:lnTo>
                  <a:pt x="41930" y="13250"/>
                </a:lnTo>
                <a:lnTo>
                  <a:pt x="41880" y="13200"/>
                </a:lnTo>
                <a:lnTo>
                  <a:pt x="41820" y="13150"/>
                </a:lnTo>
                <a:lnTo>
                  <a:pt x="41600" y="13020"/>
                </a:lnTo>
                <a:lnTo>
                  <a:pt x="41540" y="13000"/>
                </a:lnTo>
                <a:lnTo>
                  <a:pt x="41450" y="13000"/>
                </a:lnTo>
                <a:lnTo>
                  <a:pt x="41060" y="12890"/>
                </a:lnTo>
                <a:lnTo>
                  <a:pt x="40990" y="12860"/>
                </a:lnTo>
                <a:lnTo>
                  <a:pt x="40970" y="12850"/>
                </a:lnTo>
                <a:lnTo>
                  <a:pt x="40960" y="12830"/>
                </a:lnTo>
                <a:lnTo>
                  <a:pt x="40930" y="12800"/>
                </a:lnTo>
                <a:lnTo>
                  <a:pt x="40920" y="12780"/>
                </a:lnTo>
                <a:lnTo>
                  <a:pt x="40910" y="12730"/>
                </a:lnTo>
                <a:lnTo>
                  <a:pt x="40910" y="12680"/>
                </a:lnTo>
                <a:lnTo>
                  <a:pt x="40920" y="12430"/>
                </a:lnTo>
                <a:lnTo>
                  <a:pt x="41000" y="12510"/>
                </a:lnTo>
                <a:lnTo>
                  <a:pt x="41050" y="12530"/>
                </a:lnTo>
                <a:lnTo>
                  <a:pt x="41280" y="12690"/>
                </a:lnTo>
                <a:lnTo>
                  <a:pt x="41380" y="12690"/>
                </a:lnTo>
                <a:lnTo>
                  <a:pt x="41510" y="12660"/>
                </a:lnTo>
                <a:lnTo>
                  <a:pt x="41870" y="12660"/>
                </a:lnTo>
                <a:lnTo>
                  <a:pt x="42070" y="12700"/>
                </a:lnTo>
                <a:lnTo>
                  <a:pt x="42170" y="12660"/>
                </a:lnTo>
                <a:lnTo>
                  <a:pt x="42270" y="12610"/>
                </a:lnTo>
                <a:lnTo>
                  <a:pt x="42320" y="12610"/>
                </a:lnTo>
                <a:lnTo>
                  <a:pt x="42380" y="12610"/>
                </a:lnTo>
                <a:lnTo>
                  <a:pt x="42520" y="12540"/>
                </a:lnTo>
                <a:lnTo>
                  <a:pt x="42590" y="12520"/>
                </a:lnTo>
                <a:lnTo>
                  <a:pt x="42840" y="12410"/>
                </a:lnTo>
                <a:lnTo>
                  <a:pt x="42830" y="12340"/>
                </a:lnTo>
                <a:lnTo>
                  <a:pt x="42750" y="12300"/>
                </a:lnTo>
                <a:lnTo>
                  <a:pt x="42910" y="12290"/>
                </a:lnTo>
                <a:lnTo>
                  <a:pt x="43060" y="12310"/>
                </a:lnTo>
                <a:lnTo>
                  <a:pt x="43480" y="12480"/>
                </a:lnTo>
                <a:lnTo>
                  <a:pt x="43560" y="12500"/>
                </a:lnTo>
                <a:lnTo>
                  <a:pt x="43730" y="12510"/>
                </a:lnTo>
                <a:lnTo>
                  <a:pt x="43790" y="12480"/>
                </a:lnTo>
                <a:lnTo>
                  <a:pt x="43920" y="12370"/>
                </a:lnTo>
                <a:lnTo>
                  <a:pt x="43980" y="12350"/>
                </a:lnTo>
                <a:lnTo>
                  <a:pt x="44810" y="12310"/>
                </a:lnTo>
                <a:lnTo>
                  <a:pt x="45390" y="12170"/>
                </a:lnTo>
                <a:lnTo>
                  <a:pt x="45690" y="12180"/>
                </a:lnTo>
                <a:lnTo>
                  <a:pt x="45810" y="12240"/>
                </a:lnTo>
                <a:lnTo>
                  <a:pt x="46060" y="12420"/>
                </a:lnTo>
                <a:lnTo>
                  <a:pt x="46190" y="12460"/>
                </a:lnTo>
                <a:lnTo>
                  <a:pt x="46270" y="12530"/>
                </a:lnTo>
                <a:lnTo>
                  <a:pt x="46380" y="12870"/>
                </a:lnTo>
                <a:lnTo>
                  <a:pt x="46440" y="12990"/>
                </a:lnTo>
                <a:lnTo>
                  <a:pt x="46560" y="13070"/>
                </a:lnTo>
                <a:lnTo>
                  <a:pt x="46840" y="13180"/>
                </a:lnTo>
                <a:lnTo>
                  <a:pt x="46970" y="13300"/>
                </a:lnTo>
                <a:lnTo>
                  <a:pt x="47030" y="13440"/>
                </a:lnTo>
                <a:lnTo>
                  <a:pt x="47080" y="13580"/>
                </a:lnTo>
                <a:lnTo>
                  <a:pt x="47150" y="13700"/>
                </a:lnTo>
                <a:lnTo>
                  <a:pt x="47290" y="13760"/>
                </a:lnTo>
                <a:lnTo>
                  <a:pt x="47430" y="13730"/>
                </a:lnTo>
                <a:lnTo>
                  <a:pt x="47670" y="13580"/>
                </a:lnTo>
                <a:lnTo>
                  <a:pt x="47840" y="13540"/>
                </a:lnTo>
                <a:lnTo>
                  <a:pt x="47990" y="13530"/>
                </a:lnTo>
                <a:lnTo>
                  <a:pt x="48130" y="13490"/>
                </a:lnTo>
                <a:lnTo>
                  <a:pt x="48250" y="13420"/>
                </a:lnTo>
                <a:lnTo>
                  <a:pt x="48380" y="13330"/>
                </a:lnTo>
                <a:lnTo>
                  <a:pt x="48590" y="13120"/>
                </a:lnTo>
                <a:lnTo>
                  <a:pt x="48700" y="13030"/>
                </a:lnTo>
                <a:lnTo>
                  <a:pt x="48830" y="12990"/>
                </a:lnTo>
                <a:lnTo>
                  <a:pt x="48980" y="13070"/>
                </a:lnTo>
                <a:lnTo>
                  <a:pt x="49100" y="13390"/>
                </a:lnTo>
                <a:lnTo>
                  <a:pt x="49200" y="13490"/>
                </a:lnTo>
                <a:lnTo>
                  <a:pt x="49270" y="13460"/>
                </a:lnTo>
                <a:lnTo>
                  <a:pt x="49320" y="13380"/>
                </a:lnTo>
                <a:lnTo>
                  <a:pt x="49360" y="13310"/>
                </a:lnTo>
                <a:lnTo>
                  <a:pt x="49400" y="13270"/>
                </a:lnTo>
                <a:lnTo>
                  <a:pt x="49460" y="13260"/>
                </a:lnTo>
                <a:lnTo>
                  <a:pt x="49580" y="13220"/>
                </a:lnTo>
                <a:lnTo>
                  <a:pt x="49650" y="13220"/>
                </a:lnTo>
                <a:lnTo>
                  <a:pt x="49730" y="13240"/>
                </a:lnTo>
                <a:lnTo>
                  <a:pt x="49860" y="13340"/>
                </a:lnTo>
                <a:lnTo>
                  <a:pt x="49930" y="13380"/>
                </a:lnTo>
                <a:lnTo>
                  <a:pt x="50010" y="13390"/>
                </a:lnTo>
                <a:lnTo>
                  <a:pt x="50240" y="13380"/>
                </a:lnTo>
                <a:lnTo>
                  <a:pt x="50370" y="13410"/>
                </a:lnTo>
                <a:lnTo>
                  <a:pt x="50480" y="13480"/>
                </a:lnTo>
                <a:lnTo>
                  <a:pt x="50560" y="13580"/>
                </a:lnTo>
                <a:lnTo>
                  <a:pt x="50580" y="13730"/>
                </a:lnTo>
                <a:lnTo>
                  <a:pt x="50530" y="14240"/>
                </a:lnTo>
                <a:lnTo>
                  <a:pt x="50540" y="14360"/>
                </a:lnTo>
                <a:lnTo>
                  <a:pt x="50610" y="14460"/>
                </a:lnTo>
                <a:lnTo>
                  <a:pt x="50760" y="14570"/>
                </a:lnTo>
                <a:lnTo>
                  <a:pt x="50910" y="14650"/>
                </a:lnTo>
                <a:lnTo>
                  <a:pt x="51200" y="14720"/>
                </a:lnTo>
                <a:lnTo>
                  <a:pt x="51290" y="14820"/>
                </a:lnTo>
                <a:lnTo>
                  <a:pt x="51350" y="14950"/>
                </a:lnTo>
                <a:lnTo>
                  <a:pt x="51450" y="15120"/>
                </a:lnTo>
                <a:lnTo>
                  <a:pt x="51520" y="15180"/>
                </a:lnTo>
                <a:lnTo>
                  <a:pt x="51670" y="15260"/>
                </a:lnTo>
                <a:lnTo>
                  <a:pt x="51730" y="15310"/>
                </a:lnTo>
                <a:lnTo>
                  <a:pt x="51950" y="15580"/>
                </a:lnTo>
                <a:lnTo>
                  <a:pt x="51980" y="15640"/>
                </a:lnTo>
                <a:lnTo>
                  <a:pt x="52010" y="15710"/>
                </a:lnTo>
                <a:lnTo>
                  <a:pt x="52040" y="15770"/>
                </a:lnTo>
                <a:lnTo>
                  <a:pt x="52100" y="15810"/>
                </a:lnTo>
                <a:lnTo>
                  <a:pt x="52130" y="15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Jawzj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0920" y="12430"/>
                </a:moveTo>
                <a:lnTo>
                  <a:pt x="40910" y="12680"/>
                </a:lnTo>
                <a:lnTo>
                  <a:pt x="40910" y="12730"/>
                </a:lnTo>
                <a:lnTo>
                  <a:pt x="40920" y="12780"/>
                </a:lnTo>
                <a:lnTo>
                  <a:pt x="40930" y="12800"/>
                </a:lnTo>
                <a:lnTo>
                  <a:pt x="40960" y="12830"/>
                </a:lnTo>
                <a:lnTo>
                  <a:pt x="40970" y="12850"/>
                </a:lnTo>
                <a:lnTo>
                  <a:pt x="40990" y="12860"/>
                </a:lnTo>
                <a:lnTo>
                  <a:pt x="41060" y="12890"/>
                </a:lnTo>
                <a:lnTo>
                  <a:pt x="41450" y="13000"/>
                </a:lnTo>
                <a:lnTo>
                  <a:pt x="41540" y="13000"/>
                </a:lnTo>
                <a:lnTo>
                  <a:pt x="41600" y="13020"/>
                </a:lnTo>
                <a:lnTo>
                  <a:pt x="41820" y="13150"/>
                </a:lnTo>
                <a:lnTo>
                  <a:pt x="41880" y="13200"/>
                </a:lnTo>
                <a:lnTo>
                  <a:pt x="41930" y="13250"/>
                </a:lnTo>
                <a:lnTo>
                  <a:pt x="41960" y="13330"/>
                </a:lnTo>
                <a:lnTo>
                  <a:pt x="41990" y="13400"/>
                </a:lnTo>
                <a:lnTo>
                  <a:pt x="42020" y="13450"/>
                </a:lnTo>
                <a:lnTo>
                  <a:pt x="42030" y="13480"/>
                </a:lnTo>
                <a:lnTo>
                  <a:pt x="42050" y="13520"/>
                </a:lnTo>
                <a:lnTo>
                  <a:pt x="42050" y="13550"/>
                </a:lnTo>
                <a:lnTo>
                  <a:pt x="42050" y="13620"/>
                </a:lnTo>
                <a:lnTo>
                  <a:pt x="42070" y="13740"/>
                </a:lnTo>
                <a:lnTo>
                  <a:pt x="42090" y="13760"/>
                </a:lnTo>
                <a:lnTo>
                  <a:pt x="42170" y="13880"/>
                </a:lnTo>
                <a:lnTo>
                  <a:pt x="42470" y="14200"/>
                </a:lnTo>
                <a:lnTo>
                  <a:pt x="42520" y="14340"/>
                </a:lnTo>
                <a:lnTo>
                  <a:pt x="42520" y="14380"/>
                </a:lnTo>
                <a:lnTo>
                  <a:pt x="42500" y="14450"/>
                </a:lnTo>
                <a:lnTo>
                  <a:pt x="42490" y="14460"/>
                </a:lnTo>
                <a:lnTo>
                  <a:pt x="42480" y="14500"/>
                </a:lnTo>
                <a:lnTo>
                  <a:pt x="42350" y="14890"/>
                </a:lnTo>
                <a:lnTo>
                  <a:pt x="42300" y="15110"/>
                </a:lnTo>
                <a:lnTo>
                  <a:pt x="42270" y="15300"/>
                </a:lnTo>
                <a:lnTo>
                  <a:pt x="42300" y="15440"/>
                </a:lnTo>
                <a:lnTo>
                  <a:pt x="42390" y="15600"/>
                </a:lnTo>
                <a:lnTo>
                  <a:pt x="42560" y="15890"/>
                </a:lnTo>
                <a:lnTo>
                  <a:pt x="42710" y="16070"/>
                </a:lnTo>
                <a:lnTo>
                  <a:pt x="42750" y="16130"/>
                </a:lnTo>
                <a:lnTo>
                  <a:pt x="42780" y="16180"/>
                </a:lnTo>
                <a:lnTo>
                  <a:pt x="42780" y="16210"/>
                </a:lnTo>
                <a:lnTo>
                  <a:pt x="42770" y="16240"/>
                </a:lnTo>
                <a:lnTo>
                  <a:pt x="42760" y="16270"/>
                </a:lnTo>
                <a:lnTo>
                  <a:pt x="42760" y="16330"/>
                </a:lnTo>
                <a:lnTo>
                  <a:pt x="42780" y="16410"/>
                </a:lnTo>
                <a:lnTo>
                  <a:pt x="42850" y="16510"/>
                </a:lnTo>
                <a:lnTo>
                  <a:pt x="42880" y="16590"/>
                </a:lnTo>
                <a:lnTo>
                  <a:pt x="42940" y="16820"/>
                </a:lnTo>
                <a:lnTo>
                  <a:pt x="42930" y="16890"/>
                </a:lnTo>
                <a:lnTo>
                  <a:pt x="42910" y="16930"/>
                </a:lnTo>
                <a:lnTo>
                  <a:pt x="42880" y="16950"/>
                </a:lnTo>
                <a:lnTo>
                  <a:pt x="42780" y="16960"/>
                </a:lnTo>
                <a:lnTo>
                  <a:pt x="42750" y="16970"/>
                </a:lnTo>
                <a:lnTo>
                  <a:pt x="42640" y="17040"/>
                </a:lnTo>
                <a:lnTo>
                  <a:pt x="42600" y="17060"/>
                </a:lnTo>
                <a:lnTo>
                  <a:pt x="42560" y="17060"/>
                </a:lnTo>
                <a:lnTo>
                  <a:pt x="42530" y="17060"/>
                </a:lnTo>
                <a:lnTo>
                  <a:pt x="42400" y="17010"/>
                </a:lnTo>
                <a:lnTo>
                  <a:pt x="42370" y="17000"/>
                </a:lnTo>
                <a:lnTo>
                  <a:pt x="42340" y="17000"/>
                </a:lnTo>
                <a:lnTo>
                  <a:pt x="42310" y="17000"/>
                </a:lnTo>
                <a:lnTo>
                  <a:pt x="42090" y="17100"/>
                </a:lnTo>
                <a:lnTo>
                  <a:pt x="42030" y="17150"/>
                </a:lnTo>
                <a:lnTo>
                  <a:pt x="41980" y="17230"/>
                </a:lnTo>
                <a:lnTo>
                  <a:pt x="41980" y="17280"/>
                </a:lnTo>
                <a:lnTo>
                  <a:pt x="42010" y="17340"/>
                </a:lnTo>
                <a:lnTo>
                  <a:pt x="42130" y="17430"/>
                </a:lnTo>
                <a:lnTo>
                  <a:pt x="42180" y="17470"/>
                </a:lnTo>
                <a:lnTo>
                  <a:pt x="42260" y="17550"/>
                </a:lnTo>
                <a:lnTo>
                  <a:pt x="42290" y="17970"/>
                </a:lnTo>
                <a:lnTo>
                  <a:pt x="42320" y="18090"/>
                </a:lnTo>
                <a:lnTo>
                  <a:pt x="42370" y="18200"/>
                </a:lnTo>
                <a:lnTo>
                  <a:pt x="42520" y="18350"/>
                </a:lnTo>
                <a:lnTo>
                  <a:pt x="42670" y="18480"/>
                </a:lnTo>
                <a:lnTo>
                  <a:pt x="42430" y="18600"/>
                </a:lnTo>
                <a:lnTo>
                  <a:pt x="42390" y="18610"/>
                </a:lnTo>
                <a:lnTo>
                  <a:pt x="42310" y="18620"/>
                </a:lnTo>
                <a:lnTo>
                  <a:pt x="42230" y="18620"/>
                </a:lnTo>
                <a:lnTo>
                  <a:pt x="42040" y="18630"/>
                </a:lnTo>
                <a:lnTo>
                  <a:pt x="41560" y="18760"/>
                </a:lnTo>
                <a:lnTo>
                  <a:pt x="40820" y="18890"/>
                </a:lnTo>
                <a:lnTo>
                  <a:pt x="40220" y="18920"/>
                </a:lnTo>
                <a:lnTo>
                  <a:pt x="39970" y="18850"/>
                </a:lnTo>
                <a:lnTo>
                  <a:pt x="39800" y="18870"/>
                </a:lnTo>
                <a:lnTo>
                  <a:pt x="39650" y="18930"/>
                </a:lnTo>
                <a:lnTo>
                  <a:pt x="39380" y="19100"/>
                </a:lnTo>
                <a:lnTo>
                  <a:pt x="39340" y="19130"/>
                </a:lnTo>
                <a:lnTo>
                  <a:pt x="39320" y="19160"/>
                </a:lnTo>
                <a:lnTo>
                  <a:pt x="39260" y="19250"/>
                </a:lnTo>
                <a:lnTo>
                  <a:pt x="39200" y="19330"/>
                </a:lnTo>
                <a:lnTo>
                  <a:pt x="39140" y="19360"/>
                </a:lnTo>
                <a:lnTo>
                  <a:pt x="38560" y="19480"/>
                </a:lnTo>
                <a:lnTo>
                  <a:pt x="38380" y="19560"/>
                </a:lnTo>
                <a:lnTo>
                  <a:pt x="38000" y="19850"/>
                </a:lnTo>
                <a:lnTo>
                  <a:pt x="37680" y="20180"/>
                </a:lnTo>
                <a:lnTo>
                  <a:pt x="37530" y="20280"/>
                </a:lnTo>
                <a:lnTo>
                  <a:pt x="37390" y="20330"/>
                </a:lnTo>
                <a:lnTo>
                  <a:pt x="36700" y="20420"/>
                </a:lnTo>
                <a:lnTo>
                  <a:pt x="36360" y="20420"/>
                </a:lnTo>
                <a:lnTo>
                  <a:pt x="36260" y="20490"/>
                </a:lnTo>
                <a:lnTo>
                  <a:pt x="36230" y="20530"/>
                </a:lnTo>
                <a:lnTo>
                  <a:pt x="36200" y="20600"/>
                </a:lnTo>
                <a:lnTo>
                  <a:pt x="36200" y="20670"/>
                </a:lnTo>
                <a:lnTo>
                  <a:pt x="36200" y="20740"/>
                </a:lnTo>
                <a:lnTo>
                  <a:pt x="36240" y="21000"/>
                </a:lnTo>
                <a:lnTo>
                  <a:pt x="36240" y="21060"/>
                </a:lnTo>
                <a:lnTo>
                  <a:pt x="36130" y="22320"/>
                </a:lnTo>
                <a:lnTo>
                  <a:pt x="36280" y="22460"/>
                </a:lnTo>
                <a:lnTo>
                  <a:pt x="36360" y="22580"/>
                </a:lnTo>
                <a:lnTo>
                  <a:pt x="36380" y="22650"/>
                </a:lnTo>
                <a:lnTo>
                  <a:pt x="36410" y="22730"/>
                </a:lnTo>
                <a:lnTo>
                  <a:pt x="36420" y="22800"/>
                </a:lnTo>
                <a:lnTo>
                  <a:pt x="36420" y="22850"/>
                </a:lnTo>
                <a:lnTo>
                  <a:pt x="36350" y="23040"/>
                </a:lnTo>
                <a:lnTo>
                  <a:pt x="36340" y="23190"/>
                </a:lnTo>
                <a:lnTo>
                  <a:pt x="36360" y="23250"/>
                </a:lnTo>
                <a:lnTo>
                  <a:pt x="36400" y="23280"/>
                </a:lnTo>
                <a:lnTo>
                  <a:pt x="37210" y="23160"/>
                </a:lnTo>
                <a:lnTo>
                  <a:pt x="37270" y="23140"/>
                </a:lnTo>
                <a:lnTo>
                  <a:pt x="37310" y="23120"/>
                </a:lnTo>
                <a:lnTo>
                  <a:pt x="37360" y="23080"/>
                </a:lnTo>
                <a:lnTo>
                  <a:pt x="37350" y="23130"/>
                </a:lnTo>
                <a:lnTo>
                  <a:pt x="37340" y="23200"/>
                </a:lnTo>
                <a:lnTo>
                  <a:pt x="37330" y="23240"/>
                </a:lnTo>
                <a:lnTo>
                  <a:pt x="37310" y="23270"/>
                </a:lnTo>
                <a:lnTo>
                  <a:pt x="37290" y="23290"/>
                </a:lnTo>
                <a:lnTo>
                  <a:pt x="37270" y="23320"/>
                </a:lnTo>
                <a:lnTo>
                  <a:pt x="37250" y="23340"/>
                </a:lnTo>
                <a:lnTo>
                  <a:pt x="37230" y="23350"/>
                </a:lnTo>
                <a:lnTo>
                  <a:pt x="37120" y="23400"/>
                </a:lnTo>
                <a:lnTo>
                  <a:pt x="37010" y="23470"/>
                </a:lnTo>
                <a:lnTo>
                  <a:pt x="36960" y="23500"/>
                </a:lnTo>
                <a:lnTo>
                  <a:pt x="36780" y="23560"/>
                </a:lnTo>
                <a:lnTo>
                  <a:pt x="36760" y="23580"/>
                </a:lnTo>
                <a:lnTo>
                  <a:pt x="36690" y="23630"/>
                </a:lnTo>
                <a:lnTo>
                  <a:pt x="36670" y="23640"/>
                </a:lnTo>
                <a:lnTo>
                  <a:pt x="36650" y="23640"/>
                </a:lnTo>
                <a:lnTo>
                  <a:pt x="36610" y="23620"/>
                </a:lnTo>
                <a:lnTo>
                  <a:pt x="36550" y="23570"/>
                </a:lnTo>
                <a:lnTo>
                  <a:pt x="36500" y="23520"/>
                </a:lnTo>
                <a:lnTo>
                  <a:pt x="36470" y="23490"/>
                </a:lnTo>
                <a:lnTo>
                  <a:pt x="36440" y="23430"/>
                </a:lnTo>
                <a:lnTo>
                  <a:pt x="36430" y="23410"/>
                </a:lnTo>
                <a:lnTo>
                  <a:pt x="36410" y="23390"/>
                </a:lnTo>
                <a:lnTo>
                  <a:pt x="36380" y="23390"/>
                </a:lnTo>
                <a:lnTo>
                  <a:pt x="36350" y="23400"/>
                </a:lnTo>
                <a:lnTo>
                  <a:pt x="36300" y="23420"/>
                </a:lnTo>
                <a:lnTo>
                  <a:pt x="36290" y="23440"/>
                </a:lnTo>
                <a:lnTo>
                  <a:pt x="36280" y="23470"/>
                </a:lnTo>
                <a:lnTo>
                  <a:pt x="36270" y="23500"/>
                </a:lnTo>
                <a:lnTo>
                  <a:pt x="36270" y="23520"/>
                </a:lnTo>
                <a:lnTo>
                  <a:pt x="36250" y="23540"/>
                </a:lnTo>
                <a:lnTo>
                  <a:pt x="36220" y="23580"/>
                </a:lnTo>
                <a:lnTo>
                  <a:pt x="36190" y="23640"/>
                </a:lnTo>
                <a:lnTo>
                  <a:pt x="36140" y="23690"/>
                </a:lnTo>
                <a:lnTo>
                  <a:pt x="36120" y="23710"/>
                </a:lnTo>
                <a:lnTo>
                  <a:pt x="36090" y="23720"/>
                </a:lnTo>
                <a:lnTo>
                  <a:pt x="35650" y="23780"/>
                </a:lnTo>
                <a:lnTo>
                  <a:pt x="35350" y="23740"/>
                </a:lnTo>
                <a:lnTo>
                  <a:pt x="35060" y="23640"/>
                </a:lnTo>
                <a:lnTo>
                  <a:pt x="35030" y="23610"/>
                </a:lnTo>
                <a:lnTo>
                  <a:pt x="34970" y="23570"/>
                </a:lnTo>
                <a:lnTo>
                  <a:pt x="34950" y="23570"/>
                </a:lnTo>
                <a:lnTo>
                  <a:pt x="34920" y="23570"/>
                </a:lnTo>
                <a:lnTo>
                  <a:pt x="34860" y="23590"/>
                </a:lnTo>
                <a:lnTo>
                  <a:pt x="34790" y="23630"/>
                </a:lnTo>
                <a:lnTo>
                  <a:pt x="34770" y="23630"/>
                </a:lnTo>
                <a:lnTo>
                  <a:pt x="34750" y="23620"/>
                </a:lnTo>
                <a:lnTo>
                  <a:pt x="34730" y="23580"/>
                </a:lnTo>
                <a:lnTo>
                  <a:pt x="34730" y="23530"/>
                </a:lnTo>
                <a:lnTo>
                  <a:pt x="34720" y="23510"/>
                </a:lnTo>
                <a:lnTo>
                  <a:pt x="34710" y="23490"/>
                </a:lnTo>
                <a:lnTo>
                  <a:pt x="34680" y="23480"/>
                </a:lnTo>
                <a:lnTo>
                  <a:pt x="34650" y="23490"/>
                </a:lnTo>
                <a:lnTo>
                  <a:pt x="34590" y="23500"/>
                </a:lnTo>
                <a:lnTo>
                  <a:pt x="34330" y="23530"/>
                </a:lnTo>
                <a:lnTo>
                  <a:pt x="34270" y="23560"/>
                </a:lnTo>
                <a:lnTo>
                  <a:pt x="34210" y="23610"/>
                </a:lnTo>
                <a:lnTo>
                  <a:pt x="34180" y="23620"/>
                </a:lnTo>
                <a:lnTo>
                  <a:pt x="34130" y="23620"/>
                </a:lnTo>
                <a:lnTo>
                  <a:pt x="34060" y="23610"/>
                </a:lnTo>
                <a:lnTo>
                  <a:pt x="33950" y="23570"/>
                </a:lnTo>
                <a:lnTo>
                  <a:pt x="33760" y="23410"/>
                </a:lnTo>
                <a:lnTo>
                  <a:pt x="33730" y="23380"/>
                </a:lnTo>
                <a:lnTo>
                  <a:pt x="33700" y="23340"/>
                </a:lnTo>
                <a:lnTo>
                  <a:pt x="33690" y="23310"/>
                </a:lnTo>
                <a:lnTo>
                  <a:pt x="33680" y="23280"/>
                </a:lnTo>
                <a:lnTo>
                  <a:pt x="33680" y="23240"/>
                </a:lnTo>
                <a:lnTo>
                  <a:pt x="33680" y="23200"/>
                </a:lnTo>
                <a:lnTo>
                  <a:pt x="33690" y="23160"/>
                </a:lnTo>
                <a:lnTo>
                  <a:pt x="33710" y="23130"/>
                </a:lnTo>
                <a:lnTo>
                  <a:pt x="33750" y="23090"/>
                </a:lnTo>
                <a:lnTo>
                  <a:pt x="33850" y="23010"/>
                </a:lnTo>
                <a:lnTo>
                  <a:pt x="33980" y="22960"/>
                </a:lnTo>
                <a:lnTo>
                  <a:pt x="34000" y="22940"/>
                </a:lnTo>
                <a:lnTo>
                  <a:pt x="34040" y="22910"/>
                </a:lnTo>
                <a:lnTo>
                  <a:pt x="34080" y="22860"/>
                </a:lnTo>
                <a:lnTo>
                  <a:pt x="34160" y="22750"/>
                </a:lnTo>
                <a:lnTo>
                  <a:pt x="34180" y="22700"/>
                </a:lnTo>
                <a:lnTo>
                  <a:pt x="34190" y="22660"/>
                </a:lnTo>
                <a:lnTo>
                  <a:pt x="34160" y="22560"/>
                </a:lnTo>
                <a:lnTo>
                  <a:pt x="34110" y="22300"/>
                </a:lnTo>
                <a:lnTo>
                  <a:pt x="34180" y="22220"/>
                </a:lnTo>
                <a:lnTo>
                  <a:pt x="34210" y="22200"/>
                </a:lnTo>
                <a:lnTo>
                  <a:pt x="34260" y="22160"/>
                </a:lnTo>
                <a:lnTo>
                  <a:pt x="34280" y="22130"/>
                </a:lnTo>
                <a:lnTo>
                  <a:pt x="34320" y="22050"/>
                </a:lnTo>
                <a:lnTo>
                  <a:pt x="34380" y="21970"/>
                </a:lnTo>
                <a:lnTo>
                  <a:pt x="34400" y="21930"/>
                </a:lnTo>
                <a:lnTo>
                  <a:pt x="34410" y="21880"/>
                </a:lnTo>
                <a:lnTo>
                  <a:pt x="34410" y="21790"/>
                </a:lnTo>
                <a:lnTo>
                  <a:pt x="34410" y="21740"/>
                </a:lnTo>
                <a:lnTo>
                  <a:pt x="34400" y="21690"/>
                </a:lnTo>
                <a:lnTo>
                  <a:pt x="34380" y="21640"/>
                </a:lnTo>
                <a:lnTo>
                  <a:pt x="34370" y="21590"/>
                </a:lnTo>
                <a:lnTo>
                  <a:pt x="34370" y="21530"/>
                </a:lnTo>
                <a:lnTo>
                  <a:pt x="34370" y="21170"/>
                </a:lnTo>
                <a:lnTo>
                  <a:pt x="34560" y="20430"/>
                </a:lnTo>
                <a:lnTo>
                  <a:pt x="34580" y="20370"/>
                </a:lnTo>
                <a:lnTo>
                  <a:pt x="34630" y="20320"/>
                </a:lnTo>
                <a:lnTo>
                  <a:pt x="34670" y="20290"/>
                </a:lnTo>
                <a:lnTo>
                  <a:pt x="34790" y="20250"/>
                </a:lnTo>
                <a:lnTo>
                  <a:pt x="35830" y="20220"/>
                </a:lnTo>
                <a:lnTo>
                  <a:pt x="35900" y="20230"/>
                </a:lnTo>
                <a:lnTo>
                  <a:pt x="35920" y="20230"/>
                </a:lnTo>
                <a:lnTo>
                  <a:pt x="35930" y="20210"/>
                </a:lnTo>
                <a:lnTo>
                  <a:pt x="35940" y="20180"/>
                </a:lnTo>
                <a:lnTo>
                  <a:pt x="35970" y="20120"/>
                </a:lnTo>
                <a:lnTo>
                  <a:pt x="36090" y="20060"/>
                </a:lnTo>
                <a:lnTo>
                  <a:pt x="36020" y="19900"/>
                </a:lnTo>
                <a:lnTo>
                  <a:pt x="36000" y="19820"/>
                </a:lnTo>
                <a:lnTo>
                  <a:pt x="35960" y="19640"/>
                </a:lnTo>
                <a:lnTo>
                  <a:pt x="35880" y="19390"/>
                </a:lnTo>
                <a:lnTo>
                  <a:pt x="35780" y="19230"/>
                </a:lnTo>
                <a:lnTo>
                  <a:pt x="35770" y="19170"/>
                </a:lnTo>
                <a:lnTo>
                  <a:pt x="35760" y="19100"/>
                </a:lnTo>
                <a:lnTo>
                  <a:pt x="35800" y="18860"/>
                </a:lnTo>
                <a:lnTo>
                  <a:pt x="35870" y="18610"/>
                </a:lnTo>
                <a:lnTo>
                  <a:pt x="35870" y="18580"/>
                </a:lnTo>
                <a:lnTo>
                  <a:pt x="35860" y="18550"/>
                </a:lnTo>
                <a:lnTo>
                  <a:pt x="35820" y="18490"/>
                </a:lnTo>
                <a:lnTo>
                  <a:pt x="35790" y="18450"/>
                </a:lnTo>
                <a:lnTo>
                  <a:pt x="35750" y="18420"/>
                </a:lnTo>
                <a:lnTo>
                  <a:pt x="35590" y="18330"/>
                </a:lnTo>
                <a:lnTo>
                  <a:pt x="35560" y="18300"/>
                </a:lnTo>
                <a:lnTo>
                  <a:pt x="35530" y="18260"/>
                </a:lnTo>
                <a:lnTo>
                  <a:pt x="35510" y="18230"/>
                </a:lnTo>
                <a:lnTo>
                  <a:pt x="35510" y="18200"/>
                </a:lnTo>
                <a:lnTo>
                  <a:pt x="35520" y="18170"/>
                </a:lnTo>
                <a:lnTo>
                  <a:pt x="35570" y="18120"/>
                </a:lnTo>
                <a:lnTo>
                  <a:pt x="35610" y="18090"/>
                </a:lnTo>
                <a:lnTo>
                  <a:pt x="35640" y="18030"/>
                </a:lnTo>
                <a:lnTo>
                  <a:pt x="35660" y="17980"/>
                </a:lnTo>
                <a:lnTo>
                  <a:pt x="35740" y="17640"/>
                </a:lnTo>
                <a:lnTo>
                  <a:pt x="35800" y="17400"/>
                </a:lnTo>
                <a:lnTo>
                  <a:pt x="35840" y="17210"/>
                </a:lnTo>
                <a:lnTo>
                  <a:pt x="35840" y="17170"/>
                </a:lnTo>
                <a:lnTo>
                  <a:pt x="35840" y="17130"/>
                </a:lnTo>
                <a:lnTo>
                  <a:pt x="35810" y="17060"/>
                </a:lnTo>
                <a:lnTo>
                  <a:pt x="35780" y="16990"/>
                </a:lnTo>
                <a:lnTo>
                  <a:pt x="35690" y="16870"/>
                </a:lnTo>
                <a:lnTo>
                  <a:pt x="35640" y="16820"/>
                </a:lnTo>
                <a:lnTo>
                  <a:pt x="35600" y="16760"/>
                </a:lnTo>
                <a:lnTo>
                  <a:pt x="35580" y="16710"/>
                </a:lnTo>
                <a:lnTo>
                  <a:pt x="35510" y="16380"/>
                </a:lnTo>
                <a:lnTo>
                  <a:pt x="35180" y="15960"/>
                </a:lnTo>
                <a:lnTo>
                  <a:pt x="35130" y="15730"/>
                </a:lnTo>
                <a:lnTo>
                  <a:pt x="35130" y="15610"/>
                </a:lnTo>
                <a:lnTo>
                  <a:pt x="35130" y="15500"/>
                </a:lnTo>
                <a:lnTo>
                  <a:pt x="35170" y="15250"/>
                </a:lnTo>
                <a:lnTo>
                  <a:pt x="35350" y="14670"/>
                </a:lnTo>
                <a:lnTo>
                  <a:pt x="36080" y="13370"/>
                </a:lnTo>
                <a:lnTo>
                  <a:pt x="36110" y="13310"/>
                </a:lnTo>
                <a:lnTo>
                  <a:pt x="36200" y="13310"/>
                </a:lnTo>
                <a:lnTo>
                  <a:pt x="36420" y="13190"/>
                </a:lnTo>
                <a:lnTo>
                  <a:pt x="36710" y="12790"/>
                </a:lnTo>
                <a:lnTo>
                  <a:pt x="36890" y="12600"/>
                </a:lnTo>
                <a:lnTo>
                  <a:pt x="36970" y="12490"/>
                </a:lnTo>
                <a:lnTo>
                  <a:pt x="37010" y="12330"/>
                </a:lnTo>
                <a:lnTo>
                  <a:pt x="37000" y="12160"/>
                </a:lnTo>
                <a:lnTo>
                  <a:pt x="36950" y="11810"/>
                </a:lnTo>
                <a:lnTo>
                  <a:pt x="36960" y="11770"/>
                </a:lnTo>
                <a:lnTo>
                  <a:pt x="37000" y="11710"/>
                </a:lnTo>
                <a:lnTo>
                  <a:pt x="37050" y="11700"/>
                </a:lnTo>
                <a:lnTo>
                  <a:pt x="37080" y="11430"/>
                </a:lnTo>
                <a:lnTo>
                  <a:pt x="37120" y="11370"/>
                </a:lnTo>
                <a:lnTo>
                  <a:pt x="37190" y="11370"/>
                </a:lnTo>
                <a:lnTo>
                  <a:pt x="37250" y="11330"/>
                </a:lnTo>
                <a:lnTo>
                  <a:pt x="37300" y="11270"/>
                </a:lnTo>
                <a:lnTo>
                  <a:pt x="37310" y="11160"/>
                </a:lnTo>
                <a:lnTo>
                  <a:pt x="37350" y="11130"/>
                </a:lnTo>
                <a:lnTo>
                  <a:pt x="37390" y="11050"/>
                </a:lnTo>
                <a:lnTo>
                  <a:pt x="37400" y="11040"/>
                </a:lnTo>
                <a:lnTo>
                  <a:pt x="37440" y="11030"/>
                </a:lnTo>
                <a:lnTo>
                  <a:pt x="37700" y="11030"/>
                </a:lnTo>
                <a:lnTo>
                  <a:pt x="37780" y="10960"/>
                </a:lnTo>
                <a:lnTo>
                  <a:pt x="37820" y="10980"/>
                </a:lnTo>
                <a:lnTo>
                  <a:pt x="37840" y="10860"/>
                </a:lnTo>
                <a:lnTo>
                  <a:pt x="37880" y="10870"/>
                </a:lnTo>
                <a:lnTo>
                  <a:pt x="37880" y="10920"/>
                </a:lnTo>
                <a:lnTo>
                  <a:pt x="37850" y="10970"/>
                </a:lnTo>
                <a:lnTo>
                  <a:pt x="37860" y="10980"/>
                </a:lnTo>
                <a:lnTo>
                  <a:pt x="37880" y="11010"/>
                </a:lnTo>
                <a:lnTo>
                  <a:pt x="37970" y="11050"/>
                </a:lnTo>
                <a:lnTo>
                  <a:pt x="38060" y="11060"/>
                </a:lnTo>
                <a:lnTo>
                  <a:pt x="38100" y="11080"/>
                </a:lnTo>
                <a:lnTo>
                  <a:pt x="38150" y="11220"/>
                </a:lnTo>
                <a:lnTo>
                  <a:pt x="38200" y="11260"/>
                </a:lnTo>
                <a:lnTo>
                  <a:pt x="38490" y="11370"/>
                </a:lnTo>
                <a:lnTo>
                  <a:pt x="38680" y="11460"/>
                </a:lnTo>
                <a:lnTo>
                  <a:pt x="38850" y="11480"/>
                </a:lnTo>
                <a:lnTo>
                  <a:pt x="38950" y="11470"/>
                </a:lnTo>
                <a:lnTo>
                  <a:pt x="39110" y="11500"/>
                </a:lnTo>
                <a:lnTo>
                  <a:pt x="39400" y="11620"/>
                </a:lnTo>
                <a:lnTo>
                  <a:pt x="39550" y="11650"/>
                </a:lnTo>
                <a:lnTo>
                  <a:pt x="39740" y="11730"/>
                </a:lnTo>
                <a:lnTo>
                  <a:pt x="39830" y="11790"/>
                </a:lnTo>
                <a:lnTo>
                  <a:pt x="39870" y="11840"/>
                </a:lnTo>
                <a:lnTo>
                  <a:pt x="39950" y="11870"/>
                </a:lnTo>
                <a:lnTo>
                  <a:pt x="40030" y="11920"/>
                </a:lnTo>
                <a:lnTo>
                  <a:pt x="40100" y="12010"/>
                </a:lnTo>
                <a:lnTo>
                  <a:pt x="40130" y="12160"/>
                </a:lnTo>
                <a:lnTo>
                  <a:pt x="40220" y="12230"/>
                </a:lnTo>
                <a:lnTo>
                  <a:pt x="40320" y="12290"/>
                </a:lnTo>
                <a:lnTo>
                  <a:pt x="40410" y="12320"/>
                </a:lnTo>
                <a:lnTo>
                  <a:pt x="40460" y="12320"/>
                </a:lnTo>
                <a:lnTo>
                  <a:pt x="40560" y="12300"/>
                </a:lnTo>
                <a:lnTo>
                  <a:pt x="40590" y="12300"/>
                </a:lnTo>
                <a:lnTo>
                  <a:pt x="40640" y="12340"/>
                </a:lnTo>
                <a:lnTo>
                  <a:pt x="40900" y="12410"/>
                </a:lnTo>
                <a:lnTo>
                  <a:pt x="40920" y="12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Faryab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6110" y="13310"/>
                </a:moveTo>
                <a:lnTo>
                  <a:pt x="36080" y="13370"/>
                </a:lnTo>
                <a:lnTo>
                  <a:pt x="35350" y="14670"/>
                </a:lnTo>
                <a:lnTo>
                  <a:pt x="35170" y="15250"/>
                </a:lnTo>
                <a:lnTo>
                  <a:pt x="35130" y="15500"/>
                </a:lnTo>
                <a:lnTo>
                  <a:pt x="35130" y="15610"/>
                </a:lnTo>
                <a:lnTo>
                  <a:pt x="35130" y="15730"/>
                </a:lnTo>
                <a:lnTo>
                  <a:pt x="35180" y="15960"/>
                </a:lnTo>
                <a:lnTo>
                  <a:pt x="35510" y="16380"/>
                </a:lnTo>
                <a:lnTo>
                  <a:pt x="35580" y="16710"/>
                </a:lnTo>
                <a:lnTo>
                  <a:pt x="35600" y="16760"/>
                </a:lnTo>
                <a:lnTo>
                  <a:pt x="35640" y="16820"/>
                </a:lnTo>
                <a:lnTo>
                  <a:pt x="35690" y="16870"/>
                </a:lnTo>
                <a:lnTo>
                  <a:pt x="35780" y="16990"/>
                </a:lnTo>
                <a:lnTo>
                  <a:pt x="35810" y="17060"/>
                </a:lnTo>
                <a:lnTo>
                  <a:pt x="35840" y="17130"/>
                </a:lnTo>
                <a:lnTo>
                  <a:pt x="35840" y="17170"/>
                </a:lnTo>
                <a:lnTo>
                  <a:pt x="35840" y="17210"/>
                </a:lnTo>
                <a:lnTo>
                  <a:pt x="35800" y="17400"/>
                </a:lnTo>
                <a:lnTo>
                  <a:pt x="35740" y="17640"/>
                </a:lnTo>
                <a:lnTo>
                  <a:pt x="35660" y="17980"/>
                </a:lnTo>
                <a:lnTo>
                  <a:pt x="35640" y="18030"/>
                </a:lnTo>
                <a:lnTo>
                  <a:pt x="35610" y="18090"/>
                </a:lnTo>
                <a:lnTo>
                  <a:pt x="35570" y="18120"/>
                </a:lnTo>
                <a:lnTo>
                  <a:pt x="35520" y="18170"/>
                </a:lnTo>
                <a:lnTo>
                  <a:pt x="35510" y="18200"/>
                </a:lnTo>
                <a:lnTo>
                  <a:pt x="35510" y="18230"/>
                </a:lnTo>
                <a:lnTo>
                  <a:pt x="35530" y="18260"/>
                </a:lnTo>
                <a:lnTo>
                  <a:pt x="35560" y="18300"/>
                </a:lnTo>
                <a:lnTo>
                  <a:pt x="35590" y="18330"/>
                </a:lnTo>
                <a:lnTo>
                  <a:pt x="35750" y="18420"/>
                </a:lnTo>
                <a:lnTo>
                  <a:pt x="35790" y="18450"/>
                </a:lnTo>
                <a:lnTo>
                  <a:pt x="35820" y="18490"/>
                </a:lnTo>
                <a:lnTo>
                  <a:pt x="35860" y="18550"/>
                </a:lnTo>
                <a:lnTo>
                  <a:pt x="35870" y="18580"/>
                </a:lnTo>
                <a:lnTo>
                  <a:pt x="35870" y="18610"/>
                </a:lnTo>
                <a:lnTo>
                  <a:pt x="35800" y="18860"/>
                </a:lnTo>
                <a:lnTo>
                  <a:pt x="35760" y="19100"/>
                </a:lnTo>
                <a:lnTo>
                  <a:pt x="35770" y="19170"/>
                </a:lnTo>
                <a:lnTo>
                  <a:pt x="35780" y="19230"/>
                </a:lnTo>
                <a:lnTo>
                  <a:pt x="35880" y="19390"/>
                </a:lnTo>
                <a:lnTo>
                  <a:pt x="35960" y="19640"/>
                </a:lnTo>
                <a:lnTo>
                  <a:pt x="36000" y="19820"/>
                </a:lnTo>
                <a:lnTo>
                  <a:pt x="36020" y="19900"/>
                </a:lnTo>
                <a:lnTo>
                  <a:pt x="36090" y="20060"/>
                </a:lnTo>
                <a:lnTo>
                  <a:pt x="35970" y="20120"/>
                </a:lnTo>
                <a:lnTo>
                  <a:pt x="35940" y="20180"/>
                </a:lnTo>
                <a:lnTo>
                  <a:pt x="35930" y="20210"/>
                </a:lnTo>
                <a:lnTo>
                  <a:pt x="35920" y="20230"/>
                </a:lnTo>
                <a:lnTo>
                  <a:pt x="35900" y="20230"/>
                </a:lnTo>
                <a:lnTo>
                  <a:pt x="35830" y="20220"/>
                </a:lnTo>
                <a:lnTo>
                  <a:pt x="34790" y="20250"/>
                </a:lnTo>
                <a:lnTo>
                  <a:pt x="34670" y="20290"/>
                </a:lnTo>
                <a:lnTo>
                  <a:pt x="34630" y="20320"/>
                </a:lnTo>
                <a:lnTo>
                  <a:pt x="34580" y="20370"/>
                </a:lnTo>
                <a:lnTo>
                  <a:pt x="34560" y="20430"/>
                </a:lnTo>
                <a:lnTo>
                  <a:pt x="34370" y="21170"/>
                </a:lnTo>
                <a:lnTo>
                  <a:pt x="34370" y="21530"/>
                </a:lnTo>
                <a:lnTo>
                  <a:pt x="34370" y="21590"/>
                </a:lnTo>
                <a:lnTo>
                  <a:pt x="34380" y="21640"/>
                </a:lnTo>
                <a:lnTo>
                  <a:pt x="34400" y="21690"/>
                </a:lnTo>
                <a:lnTo>
                  <a:pt x="34410" y="21740"/>
                </a:lnTo>
                <a:lnTo>
                  <a:pt x="34410" y="21790"/>
                </a:lnTo>
                <a:lnTo>
                  <a:pt x="34410" y="21880"/>
                </a:lnTo>
                <a:lnTo>
                  <a:pt x="34400" y="21930"/>
                </a:lnTo>
                <a:lnTo>
                  <a:pt x="34380" y="21970"/>
                </a:lnTo>
                <a:lnTo>
                  <a:pt x="34320" y="22050"/>
                </a:lnTo>
                <a:lnTo>
                  <a:pt x="34280" y="22130"/>
                </a:lnTo>
                <a:lnTo>
                  <a:pt x="34260" y="22160"/>
                </a:lnTo>
                <a:lnTo>
                  <a:pt x="34210" y="22200"/>
                </a:lnTo>
                <a:lnTo>
                  <a:pt x="34180" y="22220"/>
                </a:lnTo>
                <a:lnTo>
                  <a:pt x="34110" y="22300"/>
                </a:lnTo>
                <a:lnTo>
                  <a:pt x="34160" y="22560"/>
                </a:lnTo>
                <a:lnTo>
                  <a:pt x="34190" y="22660"/>
                </a:lnTo>
                <a:lnTo>
                  <a:pt x="34180" y="22700"/>
                </a:lnTo>
                <a:lnTo>
                  <a:pt x="34160" y="22750"/>
                </a:lnTo>
                <a:lnTo>
                  <a:pt x="34080" y="22860"/>
                </a:lnTo>
                <a:lnTo>
                  <a:pt x="34040" y="22910"/>
                </a:lnTo>
                <a:lnTo>
                  <a:pt x="34000" y="22940"/>
                </a:lnTo>
                <a:lnTo>
                  <a:pt x="33980" y="22960"/>
                </a:lnTo>
                <a:lnTo>
                  <a:pt x="33850" y="23010"/>
                </a:lnTo>
                <a:lnTo>
                  <a:pt x="33750" y="23090"/>
                </a:lnTo>
                <a:lnTo>
                  <a:pt x="33710" y="23130"/>
                </a:lnTo>
                <a:lnTo>
                  <a:pt x="33690" y="23160"/>
                </a:lnTo>
                <a:lnTo>
                  <a:pt x="33680" y="23200"/>
                </a:lnTo>
                <a:lnTo>
                  <a:pt x="33680" y="23240"/>
                </a:lnTo>
                <a:lnTo>
                  <a:pt x="33680" y="23280"/>
                </a:lnTo>
                <a:lnTo>
                  <a:pt x="33690" y="23310"/>
                </a:lnTo>
                <a:lnTo>
                  <a:pt x="33700" y="23340"/>
                </a:lnTo>
                <a:lnTo>
                  <a:pt x="33730" y="23380"/>
                </a:lnTo>
                <a:lnTo>
                  <a:pt x="33760" y="23410"/>
                </a:lnTo>
                <a:lnTo>
                  <a:pt x="33950" y="23570"/>
                </a:lnTo>
                <a:lnTo>
                  <a:pt x="34060" y="23610"/>
                </a:lnTo>
                <a:lnTo>
                  <a:pt x="34130" y="23620"/>
                </a:lnTo>
                <a:lnTo>
                  <a:pt x="34180" y="23620"/>
                </a:lnTo>
                <a:lnTo>
                  <a:pt x="34210" y="23610"/>
                </a:lnTo>
                <a:lnTo>
                  <a:pt x="34270" y="23560"/>
                </a:lnTo>
                <a:lnTo>
                  <a:pt x="34330" y="23530"/>
                </a:lnTo>
                <a:lnTo>
                  <a:pt x="34590" y="23500"/>
                </a:lnTo>
                <a:lnTo>
                  <a:pt x="34650" y="23490"/>
                </a:lnTo>
                <a:lnTo>
                  <a:pt x="34680" y="23480"/>
                </a:lnTo>
                <a:lnTo>
                  <a:pt x="34710" y="23490"/>
                </a:lnTo>
                <a:lnTo>
                  <a:pt x="34720" y="23510"/>
                </a:lnTo>
                <a:lnTo>
                  <a:pt x="34730" y="23530"/>
                </a:lnTo>
                <a:lnTo>
                  <a:pt x="34730" y="23580"/>
                </a:lnTo>
                <a:lnTo>
                  <a:pt x="34750" y="23620"/>
                </a:lnTo>
                <a:lnTo>
                  <a:pt x="34770" y="23630"/>
                </a:lnTo>
                <a:lnTo>
                  <a:pt x="34790" y="23630"/>
                </a:lnTo>
                <a:lnTo>
                  <a:pt x="34860" y="23590"/>
                </a:lnTo>
                <a:lnTo>
                  <a:pt x="34920" y="23570"/>
                </a:lnTo>
                <a:lnTo>
                  <a:pt x="34950" y="23570"/>
                </a:lnTo>
                <a:lnTo>
                  <a:pt x="34970" y="23570"/>
                </a:lnTo>
                <a:lnTo>
                  <a:pt x="35030" y="23610"/>
                </a:lnTo>
                <a:lnTo>
                  <a:pt x="35060" y="23640"/>
                </a:lnTo>
                <a:lnTo>
                  <a:pt x="35350" y="23740"/>
                </a:lnTo>
                <a:lnTo>
                  <a:pt x="35650" y="23780"/>
                </a:lnTo>
                <a:lnTo>
                  <a:pt x="36090" y="23720"/>
                </a:lnTo>
                <a:lnTo>
                  <a:pt x="36120" y="23710"/>
                </a:lnTo>
                <a:lnTo>
                  <a:pt x="36140" y="23690"/>
                </a:lnTo>
                <a:lnTo>
                  <a:pt x="36190" y="23640"/>
                </a:lnTo>
                <a:lnTo>
                  <a:pt x="36220" y="23580"/>
                </a:lnTo>
                <a:lnTo>
                  <a:pt x="36250" y="23540"/>
                </a:lnTo>
                <a:lnTo>
                  <a:pt x="36270" y="23520"/>
                </a:lnTo>
                <a:lnTo>
                  <a:pt x="36270" y="23500"/>
                </a:lnTo>
                <a:lnTo>
                  <a:pt x="36280" y="23470"/>
                </a:lnTo>
                <a:lnTo>
                  <a:pt x="36290" y="23440"/>
                </a:lnTo>
                <a:lnTo>
                  <a:pt x="36300" y="23420"/>
                </a:lnTo>
                <a:lnTo>
                  <a:pt x="36350" y="23400"/>
                </a:lnTo>
                <a:lnTo>
                  <a:pt x="36380" y="23390"/>
                </a:lnTo>
                <a:lnTo>
                  <a:pt x="36410" y="23390"/>
                </a:lnTo>
                <a:lnTo>
                  <a:pt x="36430" y="23410"/>
                </a:lnTo>
                <a:lnTo>
                  <a:pt x="36440" y="23430"/>
                </a:lnTo>
                <a:lnTo>
                  <a:pt x="36470" y="23490"/>
                </a:lnTo>
                <a:lnTo>
                  <a:pt x="36500" y="23520"/>
                </a:lnTo>
                <a:lnTo>
                  <a:pt x="36550" y="23570"/>
                </a:lnTo>
                <a:lnTo>
                  <a:pt x="36610" y="23620"/>
                </a:lnTo>
                <a:lnTo>
                  <a:pt x="36650" y="23640"/>
                </a:lnTo>
                <a:lnTo>
                  <a:pt x="36670" y="23640"/>
                </a:lnTo>
                <a:lnTo>
                  <a:pt x="36690" y="23630"/>
                </a:lnTo>
                <a:lnTo>
                  <a:pt x="36760" y="23580"/>
                </a:lnTo>
                <a:lnTo>
                  <a:pt x="36780" y="23560"/>
                </a:lnTo>
                <a:lnTo>
                  <a:pt x="36960" y="23500"/>
                </a:lnTo>
                <a:lnTo>
                  <a:pt x="37010" y="23470"/>
                </a:lnTo>
                <a:lnTo>
                  <a:pt x="37120" y="23400"/>
                </a:lnTo>
                <a:lnTo>
                  <a:pt x="37230" y="23350"/>
                </a:lnTo>
                <a:lnTo>
                  <a:pt x="37250" y="23340"/>
                </a:lnTo>
                <a:lnTo>
                  <a:pt x="37270" y="23320"/>
                </a:lnTo>
                <a:lnTo>
                  <a:pt x="37290" y="23290"/>
                </a:lnTo>
                <a:lnTo>
                  <a:pt x="37310" y="23270"/>
                </a:lnTo>
                <a:lnTo>
                  <a:pt x="37330" y="23240"/>
                </a:lnTo>
                <a:lnTo>
                  <a:pt x="37340" y="23200"/>
                </a:lnTo>
                <a:lnTo>
                  <a:pt x="37350" y="23130"/>
                </a:lnTo>
                <a:lnTo>
                  <a:pt x="37360" y="23080"/>
                </a:lnTo>
                <a:lnTo>
                  <a:pt x="37520" y="22940"/>
                </a:lnTo>
                <a:lnTo>
                  <a:pt x="37620" y="22910"/>
                </a:lnTo>
                <a:lnTo>
                  <a:pt x="37660" y="22920"/>
                </a:lnTo>
                <a:lnTo>
                  <a:pt x="37700" y="22930"/>
                </a:lnTo>
                <a:lnTo>
                  <a:pt x="37740" y="22950"/>
                </a:lnTo>
                <a:lnTo>
                  <a:pt x="37770" y="22980"/>
                </a:lnTo>
                <a:lnTo>
                  <a:pt x="37800" y="23010"/>
                </a:lnTo>
                <a:lnTo>
                  <a:pt x="37820" y="23040"/>
                </a:lnTo>
                <a:lnTo>
                  <a:pt x="37820" y="23070"/>
                </a:lnTo>
                <a:lnTo>
                  <a:pt x="37810" y="23090"/>
                </a:lnTo>
                <a:lnTo>
                  <a:pt x="37770" y="23150"/>
                </a:lnTo>
                <a:lnTo>
                  <a:pt x="37760" y="23170"/>
                </a:lnTo>
                <a:lnTo>
                  <a:pt x="37760" y="23180"/>
                </a:lnTo>
                <a:lnTo>
                  <a:pt x="37770" y="23240"/>
                </a:lnTo>
                <a:lnTo>
                  <a:pt x="37770" y="23260"/>
                </a:lnTo>
                <a:lnTo>
                  <a:pt x="37760" y="23280"/>
                </a:lnTo>
                <a:lnTo>
                  <a:pt x="37750" y="23300"/>
                </a:lnTo>
                <a:lnTo>
                  <a:pt x="37730" y="23320"/>
                </a:lnTo>
                <a:lnTo>
                  <a:pt x="37710" y="23350"/>
                </a:lnTo>
                <a:lnTo>
                  <a:pt x="37700" y="23380"/>
                </a:lnTo>
                <a:lnTo>
                  <a:pt x="37730" y="23450"/>
                </a:lnTo>
                <a:lnTo>
                  <a:pt x="37760" y="23490"/>
                </a:lnTo>
                <a:lnTo>
                  <a:pt x="37820" y="23520"/>
                </a:lnTo>
                <a:lnTo>
                  <a:pt x="37840" y="23540"/>
                </a:lnTo>
                <a:lnTo>
                  <a:pt x="37850" y="23550"/>
                </a:lnTo>
                <a:lnTo>
                  <a:pt x="37880" y="23670"/>
                </a:lnTo>
                <a:lnTo>
                  <a:pt x="37940" y="23820"/>
                </a:lnTo>
                <a:lnTo>
                  <a:pt x="37960" y="23840"/>
                </a:lnTo>
                <a:lnTo>
                  <a:pt x="37980" y="23860"/>
                </a:lnTo>
                <a:lnTo>
                  <a:pt x="38020" y="23870"/>
                </a:lnTo>
                <a:lnTo>
                  <a:pt x="38030" y="23880"/>
                </a:lnTo>
                <a:lnTo>
                  <a:pt x="38040" y="23900"/>
                </a:lnTo>
                <a:lnTo>
                  <a:pt x="38040" y="23940"/>
                </a:lnTo>
                <a:lnTo>
                  <a:pt x="38100" y="24220"/>
                </a:lnTo>
                <a:lnTo>
                  <a:pt x="38100" y="24290"/>
                </a:lnTo>
                <a:lnTo>
                  <a:pt x="38110" y="24300"/>
                </a:lnTo>
                <a:lnTo>
                  <a:pt x="38110" y="24310"/>
                </a:lnTo>
                <a:lnTo>
                  <a:pt x="38130" y="24310"/>
                </a:lnTo>
                <a:lnTo>
                  <a:pt x="38150" y="24320"/>
                </a:lnTo>
                <a:lnTo>
                  <a:pt x="38180" y="24340"/>
                </a:lnTo>
                <a:lnTo>
                  <a:pt x="38190" y="24350"/>
                </a:lnTo>
                <a:lnTo>
                  <a:pt x="38180" y="24370"/>
                </a:lnTo>
                <a:lnTo>
                  <a:pt x="38130" y="24440"/>
                </a:lnTo>
                <a:lnTo>
                  <a:pt x="38110" y="24480"/>
                </a:lnTo>
                <a:lnTo>
                  <a:pt x="38090" y="24530"/>
                </a:lnTo>
                <a:lnTo>
                  <a:pt x="38080" y="24610"/>
                </a:lnTo>
                <a:lnTo>
                  <a:pt x="38060" y="24660"/>
                </a:lnTo>
                <a:lnTo>
                  <a:pt x="38050" y="24680"/>
                </a:lnTo>
                <a:lnTo>
                  <a:pt x="38040" y="24690"/>
                </a:lnTo>
                <a:lnTo>
                  <a:pt x="37930" y="24730"/>
                </a:lnTo>
                <a:lnTo>
                  <a:pt x="37710" y="24760"/>
                </a:lnTo>
                <a:lnTo>
                  <a:pt x="37550" y="24720"/>
                </a:lnTo>
                <a:lnTo>
                  <a:pt x="37440" y="24710"/>
                </a:lnTo>
                <a:lnTo>
                  <a:pt x="37410" y="24710"/>
                </a:lnTo>
                <a:lnTo>
                  <a:pt x="37370" y="24720"/>
                </a:lnTo>
                <a:lnTo>
                  <a:pt x="37330" y="24740"/>
                </a:lnTo>
                <a:lnTo>
                  <a:pt x="37310" y="24760"/>
                </a:lnTo>
                <a:lnTo>
                  <a:pt x="37310" y="24790"/>
                </a:lnTo>
                <a:lnTo>
                  <a:pt x="37340" y="24850"/>
                </a:lnTo>
                <a:lnTo>
                  <a:pt x="37350" y="24890"/>
                </a:lnTo>
                <a:lnTo>
                  <a:pt x="37350" y="24940"/>
                </a:lnTo>
                <a:lnTo>
                  <a:pt x="37320" y="25050"/>
                </a:lnTo>
                <a:lnTo>
                  <a:pt x="37300" y="25110"/>
                </a:lnTo>
                <a:lnTo>
                  <a:pt x="37260" y="25170"/>
                </a:lnTo>
                <a:lnTo>
                  <a:pt x="37230" y="25210"/>
                </a:lnTo>
                <a:lnTo>
                  <a:pt x="37090" y="25440"/>
                </a:lnTo>
                <a:lnTo>
                  <a:pt x="36970" y="25600"/>
                </a:lnTo>
                <a:lnTo>
                  <a:pt x="36890" y="25640"/>
                </a:lnTo>
                <a:lnTo>
                  <a:pt x="36860" y="25640"/>
                </a:lnTo>
                <a:lnTo>
                  <a:pt x="36820" y="25640"/>
                </a:lnTo>
                <a:lnTo>
                  <a:pt x="36630" y="25590"/>
                </a:lnTo>
                <a:lnTo>
                  <a:pt x="36430" y="25570"/>
                </a:lnTo>
                <a:lnTo>
                  <a:pt x="36370" y="25580"/>
                </a:lnTo>
                <a:lnTo>
                  <a:pt x="36320" y="25590"/>
                </a:lnTo>
                <a:lnTo>
                  <a:pt x="36120" y="25750"/>
                </a:lnTo>
                <a:lnTo>
                  <a:pt x="36090" y="25800"/>
                </a:lnTo>
                <a:lnTo>
                  <a:pt x="36060" y="25840"/>
                </a:lnTo>
                <a:lnTo>
                  <a:pt x="36060" y="25880"/>
                </a:lnTo>
                <a:lnTo>
                  <a:pt x="36060" y="25940"/>
                </a:lnTo>
                <a:lnTo>
                  <a:pt x="36060" y="25950"/>
                </a:lnTo>
                <a:lnTo>
                  <a:pt x="36060" y="25980"/>
                </a:lnTo>
                <a:lnTo>
                  <a:pt x="36020" y="26050"/>
                </a:lnTo>
                <a:lnTo>
                  <a:pt x="36000" y="26110"/>
                </a:lnTo>
                <a:lnTo>
                  <a:pt x="36000" y="26130"/>
                </a:lnTo>
                <a:lnTo>
                  <a:pt x="36000" y="26150"/>
                </a:lnTo>
                <a:lnTo>
                  <a:pt x="36010" y="26180"/>
                </a:lnTo>
                <a:lnTo>
                  <a:pt x="36090" y="26440"/>
                </a:lnTo>
                <a:lnTo>
                  <a:pt x="36100" y="26490"/>
                </a:lnTo>
                <a:lnTo>
                  <a:pt x="36100" y="26510"/>
                </a:lnTo>
                <a:lnTo>
                  <a:pt x="36100" y="26530"/>
                </a:lnTo>
                <a:lnTo>
                  <a:pt x="36090" y="26560"/>
                </a:lnTo>
                <a:lnTo>
                  <a:pt x="35890" y="26940"/>
                </a:lnTo>
                <a:lnTo>
                  <a:pt x="35810" y="27180"/>
                </a:lnTo>
                <a:lnTo>
                  <a:pt x="35780" y="27230"/>
                </a:lnTo>
                <a:lnTo>
                  <a:pt x="35750" y="27260"/>
                </a:lnTo>
                <a:lnTo>
                  <a:pt x="35660" y="27320"/>
                </a:lnTo>
                <a:lnTo>
                  <a:pt x="35640" y="27340"/>
                </a:lnTo>
                <a:lnTo>
                  <a:pt x="35630" y="27370"/>
                </a:lnTo>
                <a:lnTo>
                  <a:pt x="35610" y="27560"/>
                </a:lnTo>
                <a:lnTo>
                  <a:pt x="35590" y="27780"/>
                </a:lnTo>
                <a:lnTo>
                  <a:pt x="35620" y="27930"/>
                </a:lnTo>
                <a:lnTo>
                  <a:pt x="35620" y="28000"/>
                </a:lnTo>
                <a:lnTo>
                  <a:pt x="35600" y="28140"/>
                </a:lnTo>
                <a:lnTo>
                  <a:pt x="35600" y="28230"/>
                </a:lnTo>
                <a:lnTo>
                  <a:pt x="35620" y="28350"/>
                </a:lnTo>
                <a:lnTo>
                  <a:pt x="35690" y="28590"/>
                </a:lnTo>
                <a:lnTo>
                  <a:pt x="35720" y="28650"/>
                </a:lnTo>
                <a:lnTo>
                  <a:pt x="35740" y="28700"/>
                </a:lnTo>
                <a:lnTo>
                  <a:pt x="35880" y="28870"/>
                </a:lnTo>
                <a:lnTo>
                  <a:pt x="35680" y="29020"/>
                </a:lnTo>
                <a:lnTo>
                  <a:pt x="35480" y="29230"/>
                </a:lnTo>
                <a:lnTo>
                  <a:pt x="35440" y="29260"/>
                </a:lnTo>
                <a:lnTo>
                  <a:pt x="35130" y="29380"/>
                </a:lnTo>
                <a:lnTo>
                  <a:pt x="35040" y="29380"/>
                </a:lnTo>
                <a:lnTo>
                  <a:pt x="34990" y="29360"/>
                </a:lnTo>
                <a:lnTo>
                  <a:pt x="34960" y="29340"/>
                </a:lnTo>
                <a:lnTo>
                  <a:pt x="34940" y="29320"/>
                </a:lnTo>
                <a:lnTo>
                  <a:pt x="34910" y="29320"/>
                </a:lnTo>
                <a:lnTo>
                  <a:pt x="34880" y="29320"/>
                </a:lnTo>
                <a:lnTo>
                  <a:pt x="34770" y="29370"/>
                </a:lnTo>
                <a:lnTo>
                  <a:pt x="34760" y="29380"/>
                </a:lnTo>
                <a:lnTo>
                  <a:pt x="34740" y="29380"/>
                </a:lnTo>
                <a:lnTo>
                  <a:pt x="34730" y="29390"/>
                </a:lnTo>
                <a:lnTo>
                  <a:pt x="34710" y="29390"/>
                </a:lnTo>
                <a:lnTo>
                  <a:pt x="34690" y="29380"/>
                </a:lnTo>
                <a:lnTo>
                  <a:pt x="34660" y="29340"/>
                </a:lnTo>
                <a:lnTo>
                  <a:pt x="34660" y="29310"/>
                </a:lnTo>
                <a:lnTo>
                  <a:pt x="34660" y="29290"/>
                </a:lnTo>
                <a:lnTo>
                  <a:pt x="34690" y="29250"/>
                </a:lnTo>
                <a:lnTo>
                  <a:pt x="34700" y="29230"/>
                </a:lnTo>
                <a:lnTo>
                  <a:pt x="34700" y="29200"/>
                </a:lnTo>
                <a:lnTo>
                  <a:pt x="34690" y="29170"/>
                </a:lnTo>
                <a:lnTo>
                  <a:pt x="34630" y="29060"/>
                </a:lnTo>
                <a:lnTo>
                  <a:pt x="34610" y="29030"/>
                </a:lnTo>
                <a:lnTo>
                  <a:pt x="34570" y="29000"/>
                </a:lnTo>
                <a:lnTo>
                  <a:pt x="34540" y="28980"/>
                </a:lnTo>
                <a:lnTo>
                  <a:pt x="34500" y="28990"/>
                </a:lnTo>
                <a:lnTo>
                  <a:pt x="34460" y="29020"/>
                </a:lnTo>
                <a:lnTo>
                  <a:pt x="34410" y="29070"/>
                </a:lnTo>
                <a:lnTo>
                  <a:pt x="34390" y="29080"/>
                </a:lnTo>
                <a:lnTo>
                  <a:pt x="34320" y="29100"/>
                </a:lnTo>
                <a:lnTo>
                  <a:pt x="34300" y="29100"/>
                </a:lnTo>
                <a:lnTo>
                  <a:pt x="34180" y="29040"/>
                </a:lnTo>
                <a:lnTo>
                  <a:pt x="34160" y="29030"/>
                </a:lnTo>
                <a:lnTo>
                  <a:pt x="34100" y="28970"/>
                </a:lnTo>
                <a:lnTo>
                  <a:pt x="34060" y="28950"/>
                </a:lnTo>
                <a:lnTo>
                  <a:pt x="33980" y="28910"/>
                </a:lnTo>
                <a:lnTo>
                  <a:pt x="33920" y="28870"/>
                </a:lnTo>
                <a:lnTo>
                  <a:pt x="33870" y="28850"/>
                </a:lnTo>
                <a:lnTo>
                  <a:pt x="33810" y="28850"/>
                </a:lnTo>
                <a:lnTo>
                  <a:pt x="33700" y="28890"/>
                </a:lnTo>
                <a:lnTo>
                  <a:pt x="33610" y="28940"/>
                </a:lnTo>
                <a:lnTo>
                  <a:pt x="33560" y="28980"/>
                </a:lnTo>
                <a:lnTo>
                  <a:pt x="33390" y="29080"/>
                </a:lnTo>
                <a:lnTo>
                  <a:pt x="33160" y="29130"/>
                </a:lnTo>
                <a:lnTo>
                  <a:pt x="33140" y="29140"/>
                </a:lnTo>
                <a:lnTo>
                  <a:pt x="33130" y="29140"/>
                </a:lnTo>
                <a:lnTo>
                  <a:pt x="33120" y="29130"/>
                </a:lnTo>
                <a:lnTo>
                  <a:pt x="33100" y="29090"/>
                </a:lnTo>
                <a:lnTo>
                  <a:pt x="33100" y="29060"/>
                </a:lnTo>
                <a:lnTo>
                  <a:pt x="33100" y="29030"/>
                </a:lnTo>
                <a:lnTo>
                  <a:pt x="33100" y="29010"/>
                </a:lnTo>
                <a:lnTo>
                  <a:pt x="33090" y="28990"/>
                </a:lnTo>
                <a:lnTo>
                  <a:pt x="33050" y="28990"/>
                </a:lnTo>
                <a:lnTo>
                  <a:pt x="33000" y="29000"/>
                </a:lnTo>
                <a:lnTo>
                  <a:pt x="32520" y="29180"/>
                </a:lnTo>
                <a:lnTo>
                  <a:pt x="32480" y="29190"/>
                </a:lnTo>
                <a:lnTo>
                  <a:pt x="32430" y="29180"/>
                </a:lnTo>
                <a:lnTo>
                  <a:pt x="32360" y="29150"/>
                </a:lnTo>
                <a:lnTo>
                  <a:pt x="32220" y="29010"/>
                </a:lnTo>
                <a:lnTo>
                  <a:pt x="32180" y="28990"/>
                </a:lnTo>
                <a:lnTo>
                  <a:pt x="32110" y="28980"/>
                </a:lnTo>
                <a:lnTo>
                  <a:pt x="31810" y="29020"/>
                </a:lnTo>
                <a:lnTo>
                  <a:pt x="31330" y="29190"/>
                </a:lnTo>
                <a:lnTo>
                  <a:pt x="31260" y="29220"/>
                </a:lnTo>
                <a:lnTo>
                  <a:pt x="31110" y="29250"/>
                </a:lnTo>
                <a:lnTo>
                  <a:pt x="30900" y="29260"/>
                </a:lnTo>
                <a:lnTo>
                  <a:pt x="30720" y="29290"/>
                </a:lnTo>
                <a:lnTo>
                  <a:pt x="30600" y="29290"/>
                </a:lnTo>
                <a:lnTo>
                  <a:pt x="29950" y="29210"/>
                </a:lnTo>
                <a:lnTo>
                  <a:pt x="29350" y="29000"/>
                </a:lnTo>
                <a:lnTo>
                  <a:pt x="29310" y="28980"/>
                </a:lnTo>
                <a:lnTo>
                  <a:pt x="29300" y="28950"/>
                </a:lnTo>
                <a:lnTo>
                  <a:pt x="29280" y="28850"/>
                </a:lnTo>
                <a:lnTo>
                  <a:pt x="29290" y="28720"/>
                </a:lnTo>
                <a:lnTo>
                  <a:pt x="29320" y="28440"/>
                </a:lnTo>
                <a:lnTo>
                  <a:pt x="29320" y="28310"/>
                </a:lnTo>
                <a:lnTo>
                  <a:pt x="29320" y="28240"/>
                </a:lnTo>
                <a:lnTo>
                  <a:pt x="29380" y="28000"/>
                </a:lnTo>
                <a:lnTo>
                  <a:pt x="29400" y="27830"/>
                </a:lnTo>
                <a:lnTo>
                  <a:pt x="29410" y="27730"/>
                </a:lnTo>
                <a:lnTo>
                  <a:pt x="29400" y="27650"/>
                </a:lnTo>
                <a:lnTo>
                  <a:pt x="29350" y="27610"/>
                </a:lnTo>
                <a:lnTo>
                  <a:pt x="29070" y="27650"/>
                </a:lnTo>
                <a:lnTo>
                  <a:pt x="28840" y="27720"/>
                </a:lnTo>
                <a:lnTo>
                  <a:pt x="28770" y="27730"/>
                </a:lnTo>
                <a:lnTo>
                  <a:pt x="28650" y="27760"/>
                </a:lnTo>
                <a:lnTo>
                  <a:pt x="28600" y="27760"/>
                </a:lnTo>
                <a:lnTo>
                  <a:pt x="28540" y="27730"/>
                </a:lnTo>
                <a:lnTo>
                  <a:pt x="28310" y="27600"/>
                </a:lnTo>
                <a:lnTo>
                  <a:pt x="28310" y="27540"/>
                </a:lnTo>
                <a:lnTo>
                  <a:pt x="28350" y="27480"/>
                </a:lnTo>
                <a:lnTo>
                  <a:pt x="28360" y="27460"/>
                </a:lnTo>
                <a:lnTo>
                  <a:pt x="28380" y="27430"/>
                </a:lnTo>
                <a:lnTo>
                  <a:pt x="28380" y="27390"/>
                </a:lnTo>
                <a:lnTo>
                  <a:pt x="28370" y="27350"/>
                </a:lnTo>
                <a:lnTo>
                  <a:pt x="28350" y="27300"/>
                </a:lnTo>
                <a:lnTo>
                  <a:pt x="28320" y="27250"/>
                </a:lnTo>
                <a:lnTo>
                  <a:pt x="28280" y="27210"/>
                </a:lnTo>
                <a:lnTo>
                  <a:pt x="27900" y="27140"/>
                </a:lnTo>
                <a:lnTo>
                  <a:pt x="26890" y="27070"/>
                </a:lnTo>
                <a:lnTo>
                  <a:pt x="26820" y="27030"/>
                </a:lnTo>
                <a:lnTo>
                  <a:pt x="26790" y="27010"/>
                </a:lnTo>
                <a:lnTo>
                  <a:pt x="26760" y="26980"/>
                </a:lnTo>
                <a:lnTo>
                  <a:pt x="26740" y="26950"/>
                </a:lnTo>
                <a:lnTo>
                  <a:pt x="26730" y="26920"/>
                </a:lnTo>
                <a:lnTo>
                  <a:pt x="26730" y="26880"/>
                </a:lnTo>
                <a:lnTo>
                  <a:pt x="26750" y="26800"/>
                </a:lnTo>
                <a:lnTo>
                  <a:pt x="26750" y="26740"/>
                </a:lnTo>
                <a:lnTo>
                  <a:pt x="26760" y="26660"/>
                </a:lnTo>
                <a:lnTo>
                  <a:pt x="26730" y="26120"/>
                </a:lnTo>
                <a:lnTo>
                  <a:pt x="26700" y="25990"/>
                </a:lnTo>
                <a:lnTo>
                  <a:pt x="26650" y="25840"/>
                </a:lnTo>
                <a:lnTo>
                  <a:pt x="26570" y="25680"/>
                </a:lnTo>
                <a:lnTo>
                  <a:pt x="26490" y="25590"/>
                </a:lnTo>
                <a:lnTo>
                  <a:pt x="26380" y="25480"/>
                </a:lnTo>
                <a:lnTo>
                  <a:pt x="26320" y="25430"/>
                </a:lnTo>
                <a:lnTo>
                  <a:pt x="26260" y="25400"/>
                </a:lnTo>
                <a:lnTo>
                  <a:pt x="26180" y="25370"/>
                </a:lnTo>
                <a:lnTo>
                  <a:pt x="26100" y="25350"/>
                </a:lnTo>
                <a:lnTo>
                  <a:pt x="26060" y="25340"/>
                </a:lnTo>
                <a:lnTo>
                  <a:pt x="26020" y="25320"/>
                </a:lnTo>
                <a:lnTo>
                  <a:pt x="26010" y="25260"/>
                </a:lnTo>
                <a:lnTo>
                  <a:pt x="26030" y="25170"/>
                </a:lnTo>
                <a:lnTo>
                  <a:pt x="26090" y="24980"/>
                </a:lnTo>
                <a:lnTo>
                  <a:pt x="26180" y="24830"/>
                </a:lnTo>
                <a:lnTo>
                  <a:pt x="26190" y="24790"/>
                </a:lnTo>
                <a:lnTo>
                  <a:pt x="26180" y="24630"/>
                </a:lnTo>
                <a:lnTo>
                  <a:pt x="26200" y="24490"/>
                </a:lnTo>
                <a:lnTo>
                  <a:pt x="26260" y="24330"/>
                </a:lnTo>
                <a:lnTo>
                  <a:pt x="26370" y="23820"/>
                </a:lnTo>
                <a:lnTo>
                  <a:pt x="26390" y="23520"/>
                </a:lnTo>
                <a:lnTo>
                  <a:pt x="26380" y="23180"/>
                </a:lnTo>
                <a:lnTo>
                  <a:pt x="26320" y="22940"/>
                </a:lnTo>
                <a:lnTo>
                  <a:pt x="26270" y="22920"/>
                </a:lnTo>
                <a:lnTo>
                  <a:pt x="26430" y="22870"/>
                </a:lnTo>
                <a:lnTo>
                  <a:pt x="27010" y="23090"/>
                </a:lnTo>
                <a:lnTo>
                  <a:pt x="27010" y="23010"/>
                </a:lnTo>
                <a:lnTo>
                  <a:pt x="27150" y="23100"/>
                </a:lnTo>
                <a:lnTo>
                  <a:pt x="27170" y="23060"/>
                </a:lnTo>
                <a:lnTo>
                  <a:pt x="27170" y="23040"/>
                </a:lnTo>
                <a:lnTo>
                  <a:pt x="27150" y="23030"/>
                </a:lnTo>
                <a:lnTo>
                  <a:pt x="27160" y="22970"/>
                </a:lnTo>
                <a:lnTo>
                  <a:pt x="27170" y="22950"/>
                </a:lnTo>
                <a:lnTo>
                  <a:pt x="27160" y="22920"/>
                </a:lnTo>
                <a:lnTo>
                  <a:pt x="27170" y="22880"/>
                </a:lnTo>
                <a:lnTo>
                  <a:pt x="27160" y="22870"/>
                </a:lnTo>
                <a:lnTo>
                  <a:pt x="27120" y="22890"/>
                </a:lnTo>
                <a:lnTo>
                  <a:pt x="27130" y="22840"/>
                </a:lnTo>
                <a:lnTo>
                  <a:pt x="27100" y="22800"/>
                </a:lnTo>
                <a:lnTo>
                  <a:pt x="27110" y="22730"/>
                </a:lnTo>
                <a:lnTo>
                  <a:pt x="27090" y="22710"/>
                </a:lnTo>
                <a:lnTo>
                  <a:pt x="27100" y="22680"/>
                </a:lnTo>
                <a:lnTo>
                  <a:pt x="27090" y="22680"/>
                </a:lnTo>
                <a:lnTo>
                  <a:pt x="27080" y="22630"/>
                </a:lnTo>
                <a:lnTo>
                  <a:pt x="27100" y="22570"/>
                </a:lnTo>
                <a:lnTo>
                  <a:pt x="27070" y="22530"/>
                </a:lnTo>
                <a:lnTo>
                  <a:pt x="27100" y="22490"/>
                </a:lnTo>
                <a:lnTo>
                  <a:pt x="27080" y="22440"/>
                </a:lnTo>
                <a:lnTo>
                  <a:pt x="27100" y="22390"/>
                </a:lnTo>
                <a:lnTo>
                  <a:pt x="27080" y="22350"/>
                </a:lnTo>
                <a:lnTo>
                  <a:pt x="27100" y="22310"/>
                </a:lnTo>
                <a:lnTo>
                  <a:pt x="27090" y="22280"/>
                </a:lnTo>
                <a:lnTo>
                  <a:pt x="27090" y="22270"/>
                </a:lnTo>
                <a:lnTo>
                  <a:pt x="27130" y="22280"/>
                </a:lnTo>
                <a:lnTo>
                  <a:pt x="27180" y="22240"/>
                </a:lnTo>
                <a:lnTo>
                  <a:pt x="27200" y="22250"/>
                </a:lnTo>
                <a:lnTo>
                  <a:pt x="27230" y="22230"/>
                </a:lnTo>
                <a:lnTo>
                  <a:pt x="27250" y="22190"/>
                </a:lnTo>
                <a:lnTo>
                  <a:pt x="27250" y="22170"/>
                </a:lnTo>
                <a:lnTo>
                  <a:pt x="27280" y="22130"/>
                </a:lnTo>
                <a:lnTo>
                  <a:pt x="27300" y="22090"/>
                </a:lnTo>
                <a:lnTo>
                  <a:pt x="27330" y="22070"/>
                </a:lnTo>
                <a:lnTo>
                  <a:pt x="27360" y="22070"/>
                </a:lnTo>
                <a:lnTo>
                  <a:pt x="27380" y="22110"/>
                </a:lnTo>
                <a:lnTo>
                  <a:pt x="27430" y="22120"/>
                </a:lnTo>
                <a:lnTo>
                  <a:pt x="27500" y="22080"/>
                </a:lnTo>
                <a:lnTo>
                  <a:pt x="27530" y="22020"/>
                </a:lnTo>
                <a:lnTo>
                  <a:pt x="27590" y="21990"/>
                </a:lnTo>
                <a:lnTo>
                  <a:pt x="27620" y="21960"/>
                </a:lnTo>
                <a:lnTo>
                  <a:pt x="27640" y="21960"/>
                </a:lnTo>
                <a:lnTo>
                  <a:pt x="27650" y="21930"/>
                </a:lnTo>
                <a:lnTo>
                  <a:pt x="27720" y="21940"/>
                </a:lnTo>
                <a:lnTo>
                  <a:pt x="27730" y="21830"/>
                </a:lnTo>
                <a:lnTo>
                  <a:pt x="27740" y="21820"/>
                </a:lnTo>
                <a:lnTo>
                  <a:pt x="27750" y="21830"/>
                </a:lnTo>
                <a:lnTo>
                  <a:pt x="27770" y="21820"/>
                </a:lnTo>
                <a:lnTo>
                  <a:pt x="27810" y="21810"/>
                </a:lnTo>
                <a:lnTo>
                  <a:pt x="27850" y="21820"/>
                </a:lnTo>
                <a:lnTo>
                  <a:pt x="27870" y="21820"/>
                </a:lnTo>
                <a:lnTo>
                  <a:pt x="27920" y="21840"/>
                </a:lnTo>
                <a:lnTo>
                  <a:pt x="27960" y="21790"/>
                </a:lnTo>
                <a:lnTo>
                  <a:pt x="27970" y="21790"/>
                </a:lnTo>
                <a:lnTo>
                  <a:pt x="27990" y="21800"/>
                </a:lnTo>
                <a:lnTo>
                  <a:pt x="27990" y="21790"/>
                </a:lnTo>
                <a:lnTo>
                  <a:pt x="28070" y="21800"/>
                </a:lnTo>
                <a:lnTo>
                  <a:pt x="28080" y="21810"/>
                </a:lnTo>
                <a:lnTo>
                  <a:pt x="28100" y="21810"/>
                </a:lnTo>
                <a:lnTo>
                  <a:pt x="28120" y="21810"/>
                </a:lnTo>
                <a:lnTo>
                  <a:pt x="28130" y="21820"/>
                </a:lnTo>
                <a:lnTo>
                  <a:pt x="28150" y="21860"/>
                </a:lnTo>
                <a:lnTo>
                  <a:pt x="28190" y="21860"/>
                </a:lnTo>
                <a:lnTo>
                  <a:pt x="28220" y="21910"/>
                </a:lnTo>
                <a:lnTo>
                  <a:pt x="28240" y="21900"/>
                </a:lnTo>
                <a:lnTo>
                  <a:pt x="28250" y="21870"/>
                </a:lnTo>
                <a:lnTo>
                  <a:pt x="28280" y="21850"/>
                </a:lnTo>
                <a:lnTo>
                  <a:pt x="28320" y="21870"/>
                </a:lnTo>
                <a:lnTo>
                  <a:pt x="28400" y="21890"/>
                </a:lnTo>
                <a:lnTo>
                  <a:pt x="28420" y="21870"/>
                </a:lnTo>
                <a:lnTo>
                  <a:pt x="28460" y="21870"/>
                </a:lnTo>
                <a:lnTo>
                  <a:pt x="28470" y="21890"/>
                </a:lnTo>
                <a:lnTo>
                  <a:pt x="28510" y="21900"/>
                </a:lnTo>
                <a:lnTo>
                  <a:pt x="28540" y="21850"/>
                </a:lnTo>
                <a:lnTo>
                  <a:pt x="28530" y="21830"/>
                </a:lnTo>
                <a:lnTo>
                  <a:pt x="28550" y="21830"/>
                </a:lnTo>
                <a:lnTo>
                  <a:pt x="28580" y="21780"/>
                </a:lnTo>
                <a:lnTo>
                  <a:pt x="28610" y="21750"/>
                </a:lnTo>
                <a:lnTo>
                  <a:pt x="28610" y="21720"/>
                </a:lnTo>
                <a:lnTo>
                  <a:pt x="28620" y="21680"/>
                </a:lnTo>
                <a:lnTo>
                  <a:pt x="28640" y="21640"/>
                </a:lnTo>
                <a:lnTo>
                  <a:pt x="28650" y="21640"/>
                </a:lnTo>
                <a:lnTo>
                  <a:pt x="28660" y="21600"/>
                </a:lnTo>
                <a:lnTo>
                  <a:pt x="28680" y="21600"/>
                </a:lnTo>
                <a:lnTo>
                  <a:pt x="28680" y="21550"/>
                </a:lnTo>
                <a:lnTo>
                  <a:pt x="28690" y="21550"/>
                </a:lnTo>
                <a:lnTo>
                  <a:pt x="28690" y="21520"/>
                </a:lnTo>
                <a:lnTo>
                  <a:pt x="28700" y="21510"/>
                </a:lnTo>
                <a:lnTo>
                  <a:pt x="28690" y="21490"/>
                </a:lnTo>
                <a:lnTo>
                  <a:pt x="28720" y="21450"/>
                </a:lnTo>
                <a:lnTo>
                  <a:pt x="28740" y="21470"/>
                </a:lnTo>
                <a:lnTo>
                  <a:pt x="28770" y="21460"/>
                </a:lnTo>
                <a:lnTo>
                  <a:pt x="28840" y="21440"/>
                </a:lnTo>
                <a:lnTo>
                  <a:pt x="28840" y="21420"/>
                </a:lnTo>
                <a:lnTo>
                  <a:pt x="28890" y="21420"/>
                </a:lnTo>
                <a:lnTo>
                  <a:pt x="28910" y="21370"/>
                </a:lnTo>
                <a:lnTo>
                  <a:pt x="28930" y="21380"/>
                </a:lnTo>
                <a:lnTo>
                  <a:pt x="28940" y="21370"/>
                </a:lnTo>
                <a:lnTo>
                  <a:pt x="28970" y="21360"/>
                </a:lnTo>
                <a:lnTo>
                  <a:pt x="28960" y="21330"/>
                </a:lnTo>
                <a:lnTo>
                  <a:pt x="28970" y="21330"/>
                </a:lnTo>
                <a:lnTo>
                  <a:pt x="28970" y="21310"/>
                </a:lnTo>
                <a:lnTo>
                  <a:pt x="28990" y="21320"/>
                </a:lnTo>
                <a:lnTo>
                  <a:pt x="29010" y="21310"/>
                </a:lnTo>
                <a:lnTo>
                  <a:pt x="29010" y="21290"/>
                </a:lnTo>
                <a:lnTo>
                  <a:pt x="29040" y="21290"/>
                </a:lnTo>
                <a:lnTo>
                  <a:pt x="29060" y="21280"/>
                </a:lnTo>
                <a:lnTo>
                  <a:pt x="29080" y="21290"/>
                </a:lnTo>
                <a:lnTo>
                  <a:pt x="29110" y="21260"/>
                </a:lnTo>
                <a:lnTo>
                  <a:pt x="29140" y="21270"/>
                </a:lnTo>
                <a:lnTo>
                  <a:pt x="29180" y="21300"/>
                </a:lnTo>
                <a:lnTo>
                  <a:pt x="29190" y="21270"/>
                </a:lnTo>
                <a:lnTo>
                  <a:pt x="29200" y="21270"/>
                </a:lnTo>
                <a:lnTo>
                  <a:pt x="29210" y="21250"/>
                </a:lnTo>
                <a:lnTo>
                  <a:pt x="29270" y="21270"/>
                </a:lnTo>
                <a:lnTo>
                  <a:pt x="29290" y="21240"/>
                </a:lnTo>
                <a:lnTo>
                  <a:pt x="29310" y="21240"/>
                </a:lnTo>
                <a:lnTo>
                  <a:pt x="29320" y="21220"/>
                </a:lnTo>
                <a:lnTo>
                  <a:pt x="29340" y="21220"/>
                </a:lnTo>
                <a:lnTo>
                  <a:pt x="29340" y="21230"/>
                </a:lnTo>
                <a:lnTo>
                  <a:pt x="29360" y="21240"/>
                </a:lnTo>
                <a:lnTo>
                  <a:pt x="29380" y="21200"/>
                </a:lnTo>
                <a:lnTo>
                  <a:pt x="29400" y="21210"/>
                </a:lnTo>
                <a:lnTo>
                  <a:pt x="29410" y="21190"/>
                </a:lnTo>
                <a:lnTo>
                  <a:pt x="29450" y="21180"/>
                </a:lnTo>
                <a:lnTo>
                  <a:pt x="29500" y="21190"/>
                </a:lnTo>
                <a:lnTo>
                  <a:pt x="29530" y="21180"/>
                </a:lnTo>
                <a:lnTo>
                  <a:pt x="29930" y="20810"/>
                </a:lnTo>
                <a:lnTo>
                  <a:pt x="30380" y="20330"/>
                </a:lnTo>
                <a:lnTo>
                  <a:pt x="30450" y="20120"/>
                </a:lnTo>
                <a:lnTo>
                  <a:pt x="30740" y="19620"/>
                </a:lnTo>
                <a:lnTo>
                  <a:pt x="30630" y="18510"/>
                </a:lnTo>
                <a:lnTo>
                  <a:pt x="30650" y="18350"/>
                </a:lnTo>
                <a:lnTo>
                  <a:pt x="30630" y="18090"/>
                </a:lnTo>
                <a:lnTo>
                  <a:pt x="31190" y="16840"/>
                </a:lnTo>
                <a:lnTo>
                  <a:pt x="31500" y="16290"/>
                </a:lnTo>
                <a:lnTo>
                  <a:pt x="31760" y="15840"/>
                </a:lnTo>
                <a:lnTo>
                  <a:pt x="31520" y="14500"/>
                </a:lnTo>
                <a:lnTo>
                  <a:pt x="31520" y="14490"/>
                </a:lnTo>
                <a:lnTo>
                  <a:pt x="31640" y="14290"/>
                </a:lnTo>
                <a:lnTo>
                  <a:pt x="31820" y="14150"/>
                </a:lnTo>
                <a:lnTo>
                  <a:pt x="32960" y="13540"/>
                </a:lnTo>
                <a:lnTo>
                  <a:pt x="33400" y="13390"/>
                </a:lnTo>
                <a:lnTo>
                  <a:pt x="33440" y="13380"/>
                </a:lnTo>
                <a:lnTo>
                  <a:pt x="34240" y="13360"/>
                </a:lnTo>
                <a:lnTo>
                  <a:pt x="34700" y="13350"/>
                </a:lnTo>
                <a:lnTo>
                  <a:pt x="34730" y="13360"/>
                </a:lnTo>
                <a:lnTo>
                  <a:pt x="34750" y="13350"/>
                </a:lnTo>
                <a:lnTo>
                  <a:pt x="36110" y="13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adghis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6270" y="22920"/>
                </a:moveTo>
                <a:lnTo>
                  <a:pt x="26320" y="22940"/>
                </a:lnTo>
                <a:lnTo>
                  <a:pt x="26380" y="23180"/>
                </a:lnTo>
                <a:lnTo>
                  <a:pt x="26390" y="23520"/>
                </a:lnTo>
                <a:lnTo>
                  <a:pt x="26370" y="23820"/>
                </a:lnTo>
                <a:lnTo>
                  <a:pt x="26260" y="24330"/>
                </a:lnTo>
                <a:lnTo>
                  <a:pt x="26200" y="24490"/>
                </a:lnTo>
                <a:lnTo>
                  <a:pt x="26180" y="24630"/>
                </a:lnTo>
                <a:lnTo>
                  <a:pt x="26190" y="24790"/>
                </a:lnTo>
                <a:lnTo>
                  <a:pt x="26180" y="24830"/>
                </a:lnTo>
                <a:lnTo>
                  <a:pt x="26090" y="24980"/>
                </a:lnTo>
                <a:lnTo>
                  <a:pt x="26030" y="25170"/>
                </a:lnTo>
                <a:lnTo>
                  <a:pt x="26010" y="25260"/>
                </a:lnTo>
                <a:lnTo>
                  <a:pt x="26020" y="25320"/>
                </a:lnTo>
                <a:lnTo>
                  <a:pt x="26060" y="25340"/>
                </a:lnTo>
                <a:lnTo>
                  <a:pt x="26100" y="25350"/>
                </a:lnTo>
                <a:lnTo>
                  <a:pt x="26180" y="25370"/>
                </a:lnTo>
                <a:lnTo>
                  <a:pt x="26260" y="25400"/>
                </a:lnTo>
                <a:lnTo>
                  <a:pt x="26320" y="25430"/>
                </a:lnTo>
                <a:lnTo>
                  <a:pt x="26380" y="25480"/>
                </a:lnTo>
                <a:lnTo>
                  <a:pt x="26490" y="25590"/>
                </a:lnTo>
                <a:lnTo>
                  <a:pt x="26570" y="25680"/>
                </a:lnTo>
                <a:lnTo>
                  <a:pt x="26650" y="25840"/>
                </a:lnTo>
                <a:lnTo>
                  <a:pt x="26700" y="25990"/>
                </a:lnTo>
                <a:lnTo>
                  <a:pt x="26730" y="26120"/>
                </a:lnTo>
                <a:lnTo>
                  <a:pt x="26760" y="26660"/>
                </a:lnTo>
                <a:lnTo>
                  <a:pt x="26750" y="26740"/>
                </a:lnTo>
                <a:lnTo>
                  <a:pt x="26750" y="26800"/>
                </a:lnTo>
                <a:lnTo>
                  <a:pt x="26730" y="26880"/>
                </a:lnTo>
                <a:lnTo>
                  <a:pt x="26730" y="26920"/>
                </a:lnTo>
                <a:lnTo>
                  <a:pt x="26740" y="26950"/>
                </a:lnTo>
                <a:lnTo>
                  <a:pt x="26760" y="26980"/>
                </a:lnTo>
                <a:lnTo>
                  <a:pt x="26790" y="27010"/>
                </a:lnTo>
                <a:lnTo>
                  <a:pt x="26820" y="27030"/>
                </a:lnTo>
                <a:lnTo>
                  <a:pt x="26890" y="27070"/>
                </a:lnTo>
                <a:lnTo>
                  <a:pt x="27900" y="27140"/>
                </a:lnTo>
                <a:lnTo>
                  <a:pt x="28280" y="27210"/>
                </a:lnTo>
                <a:lnTo>
                  <a:pt x="28320" y="27250"/>
                </a:lnTo>
                <a:lnTo>
                  <a:pt x="28350" y="27300"/>
                </a:lnTo>
                <a:lnTo>
                  <a:pt x="28370" y="27350"/>
                </a:lnTo>
                <a:lnTo>
                  <a:pt x="28380" y="27390"/>
                </a:lnTo>
                <a:lnTo>
                  <a:pt x="28380" y="27430"/>
                </a:lnTo>
                <a:lnTo>
                  <a:pt x="28360" y="27460"/>
                </a:lnTo>
                <a:lnTo>
                  <a:pt x="28350" y="27480"/>
                </a:lnTo>
                <a:lnTo>
                  <a:pt x="28310" y="27540"/>
                </a:lnTo>
                <a:lnTo>
                  <a:pt x="28310" y="27600"/>
                </a:lnTo>
                <a:lnTo>
                  <a:pt x="28540" y="27730"/>
                </a:lnTo>
                <a:lnTo>
                  <a:pt x="28600" y="27760"/>
                </a:lnTo>
                <a:lnTo>
                  <a:pt x="28650" y="27760"/>
                </a:lnTo>
                <a:lnTo>
                  <a:pt x="28770" y="27730"/>
                </a:lnTo>
                <a:lnTo>
                  <a:pt x="28840" y="27720"/>
                </a:lnTo>
                <a:lnTo>
                  <a:pt x="29070" y="27650"/>
                </a:lnTo>
                <a:lnTo>
                  <a:pt x="29350" y="27610"/>
                </a:lnTo>
                <a:lnTo>
                  <a:pt x="29400" y="27650"/>
                </a:lnTo>
                <a:lnTo>
                  <a:pt x="29410" y="27730"/>
                </a:lnTo>
                <a:lnTo>
                  <a:pt x="29400" y="27830"/>
                </a:lnTo>
                <a:lnTo>
                  <a:pt x="29380" y="28000"/>
                </a:lnTo>
                <a:lnTo>
                  <a:pt x="29320" y="28240"/>
                </a:lnTo>
                <a:lnTo>
                  <a:pt x="29320" y="28310"/>
                </a:lnTo>
                <a:lnTo>
                  <a:pt x="29320" y="28440"/>
                </a:lnTo>
                <a:lnTo>
                  <a:pt x="29290" y="28720"/>
                </a:lnTo>
                <a:lnTo>
                  <a:pt x="29280" y="28850"/>
                </a:lnTo>
                <a:lnTo>
                  <a:pt x="29300" y="28950"/>
                </a:lnTo>
                <a:lnTo>
                  <a:pt x="29310" y="28980"/>
                </a:lnTo>
                <a:lnTo>
                  <a:pt x="29350" y="29000"/>
                </a:lnTo>
                <a:lnTo>
                  <a:pt x="29950" y="29210"/>
                </a:lnTo>
                <a:lnTo>
                  <a:pt x="30600" y="29290"/>
                </a:lnTo>
                <a:lnTo>
                  <a:pt x="30720" y="29290"/>
                </a:lnTo>
                <a:lnTo>
                  <a:pt x="30900" y="29260"/>
                </a:lnTo>
                <a:lnTo>
                  <a:pt x="31110" y="29250"/>
                </a:lnTo>
                <a:lnTo>
                  <a:pt x="31260" y="29220"/>
                </a:lnTo>
                <a:lnTo>
                  <a:pt x="31330" y="29190"/>
                </a:lnTo>
                <a:lnTo>
                  <a:pt x="31460" y="29450"/>
                </a:lnTo>
                <a:lnTo>
                  <a:pt x="31550" y="29550"/>
                </a:lnTo>
                <a:lnTo>
                  <a:pt x="31820" y="29720"/>
                </a:lnTo>
                <a:lnTo>
                  <a:pt x="31860" y="29740"/>
                </a:lnTo>
                <a:lnTo>
                  <a:pt x="31900" y="29750"/>
                </a:lnTo>
                <a:lnTo>
                  <a:pt x="32060" y="29730"/>
                </a:lnTo>
                <a:lnTo>
                  <a:pt x="32140" y="29760"/>
                </a:lnTo>
                <a:lnTo>
                  <a:pt x="32200" y="29800"/>
                </a:lnTo>
                <a:lnTo>
                  <a:pt x="32260" y="29860"/>
                </a:lnTo>
                <a:lnTo>
                  <a:pt x="32350" y="29970"/>
                </a:lnTo>
                <a:lnTo>
                  <a:pt x="32510" y="30200"/>
                </a:lnTo>
                <a:lnTo>
                  <a:pt x="32560" y="30250"/>
                </a:lnTo>
                <a:lnTo>
                  <a:pt x="32950" y="30530"/>
                </a:lnTo>
                <a:lnTo>
                  <a:pt x="33030" y="30630"/>
                </a:lnTo>
                <a:lnTo>
                  <a:pt x="33080" y="30720"/>
                </a:lnTo>
                <a:lnTo>
                  <a:pt x="33090" y="30790"/>
                </a:lnTo>
                <a:lnTo>
                  <a:pt x="33110" y="30870"/>
                </a:lnTo>
                <a:lnTo>
                  <a:pt x="33160" y="30970"/>
                </a:lnTo>
                <a:lnTo>
                  <a:pt x="33270" y="31120"/>
                </a:lnTo>
                <a:lnTo>
                  <a:pt x="33320" y="31210"/>
                </a:lnTo>
                <a:lnTo>
                  <a:pt x="33330" y="31300"/>
                </a:lnTo>
                <a:lnTo>
                  <a:pt x="33320" y="31380"/>
                </a:lnTo>
                <a:lnTo>
                  <a:pt x="33260" y="31630"/>
                </a:lnTo>
                <a:lnTo>
                  <a:pt x="33250" y="31720"/>
                </a:lnTo>
                <a:lnTo>
                  <a:pt x="33250" y="31790"/>
                </a:lnTo>
                <a:lnTo>
                  <a:pt x="33260" y="31920"/>
                </a:lnTo>
                <a:lnTo>
                  <a:pt x="33260" y="31990"/>
                </a:lnTo>
                <a:lnTo>
                  <a:pt x="33220" y="32180"/>
                </a:lnTo>
                <a:lnTo>
                  <a:pt x="33190" y="32280"/>
                </a:lnTo>
                <a:lnTo>
                  <a:pt x="33120" y="32420"/>
                </a:lnTo>
                <a:lnTo>
                  <a:pt x="33100" y="32450"/>
                </a:lnTo>
                <a:lnTo>
                  <a:pt x="33070" y="32480"/>
                </a:lnTo>
                <a:lnTo>
                  <a:pt x="33050" y="32490"/>
                </a:lnTo>
                <a:lnTo>
                  <a:pt x="33010" y="32540"/>
                </a:lnTo>
                <a:lnTo>
                  <a:pt x="32820" y="32640"/>
                </a:lnTo>
                <a:lnTo>
                  <a:pt x="31690" y="32950"/>
                </a:lnTo>
                <a:lnTo>
                  <a:pt x="31270" y="33160"/>
                </a:lnTo>
                <a:lnTo>
                  <a:pt x="31190" y="33180"/>
                </a:lnTo>
                <a:lnTo>
                  <a:pt x="31130" y="33180"/>
                </a:lnTo>
                <a:lnTo>
                  <a:pt x="31080" y="33160"/>
                </a:lnTo>
                <a:lnTo>
                  <a:pt x="30990" y="33160"/>
                </a:lnTo>
                <a:lnTo>
                  <a:pt x="30940" y="33140"/>
                </a:lnTo>
                <a:lnTo>
                  <a:pt x="30840" y="33090"/>
                </a:lnTo>
                <a:lnTo>
                  <a:pt x="30060" y="33050"/>
                </a:lnTo>
                <a:lnTo>
                  <a:pt x="29930" y="33090"/>
                </a:lnTo>
                <a:lnTo>
                  <a:pt x="29850" y="33140"/>
                </a:lnTo>
                <a:lnTo>
                  <a:pt x="29800" y="33200"/>
                </a:lnTo>
                <a:lnTo>
                  <a:pt x="29760" y="33250"/>
                </a:lnTo>
                <a:lnTo>
                  <a:pt x="29750" y="33280"/>
                </a:lnTo>
                <a:lnTo>
                  <a:pt x="29730" y="33360"/>
                </a:lnTo>
                <a:lnTo>
                  <a:pt x="29030" y="33410"/>
                </a:lnTo>
                <a:lnTo>
                  <a:pt x="28990" y="33400"/>
                </a:lnTo>
                <a:lnTo>
                  <a:pt x="28820" y="33330"/>
                </a:lnTo>
                <a:lnTo>
                  <a:pt x="28750" y="33310"/>
                </a:lnTo>
                <a:lnTo>
                  <a:pt x="28670" y="33290"/>
                </a:lnTo>
                <a:lnTo>
                  <a:pt x="28050" y="33280"/>
                </a:lnTo>
                <a:lnTo>
                  <a:pt x="28000" y="33290"/>
                </a:lnTo>
                <a:lnTo>
                  <a:pt x="27920" y="33320"/>
                </a:lnTo>
                <a:lnTo>
                  <a:pt x="27830" y="33370"/>
                </a:lnTo>
                <a:lnTo>
                  <a:pt x="27670" y="33480"/>
                </a:lnTo>
                <a:lnTo>
                  <a:pt x="27600" y="33540"/>
                </a:lnTo>
                <a:lnTo>
                  <a:pt x="27560" y="33600"/>
                </a:lnTo>
                <a:lnTo>
                  <a:pt x="27530" y="33730"/>
                </a:lnTo>
                <a:lnTo>
                  <a:pt x="27520" y="33760"/>
                </a:lnTo>
                <a:lnTo>
                  <a:pt x="27510" y="33770"/>
                </a:lnTo>
                <a:lnTo>
                  <a:pt x="27470" y="33800"/>
                </a:lnTo>
                <a:lnTo>
                  <a:pt x="27430" y="33810"/>
                </a:lnTo>
                <a:lnTo>
                  <a:pt x="27280" y="33830"/>
                </a:lnTo>
                <a:lnTo>
                  <a:pt x="27220" y="33850"/>
                </a:lnTo>
                <a:lnTo>
                  <a:pt x="26800" y="34200"/>
                </a:lnTo>
                <a:lnTo>
                  <a:pt x="25490" y="34590"/>
                </a:lnTo>
                <a:lnTo>
                  <a:pt x="25370" y="34600"/>
                </a:lnTo>
                <a:lnTo>
                  <a:pt x="25310" y="34590"/>
                </a:lnTo>
                <a:lnTo>
                  <a:pt x="25230" y="34530"/>
                </a:lnTo>
                <a:lnTo>
                  <a:pt x="25180" y="34480"/>
                </a:lnTo>
                <a:lnTo>
                  <a:pt x="25000" y="34370"/>
                </a:lnTo>
                <a:lnTo>
                  <a:pt x="24510" y="34230"/>
                </a:lnTo>
                <a:lnTo>
                  <a:pt x="24420" y="34280"/>
                </a:lnTo>
                <a:lnTo>
                  <a:pt x="24310" y="34310"/>
                </a:lnTo>
                <a:lnTo>
                  <a:pt x="24250" y="34310"/>
                </a:lnTo>
                <a:lnTo>
                  <a:pt x="23880" y="34250"/>
                </a:lnTo>
                <a:lnTo>
                  <a:pt x="23770" y="34210"/>
                </a:lnTo>
                <a:lnTo>
                  <a:pt x="23510" y="34070"/>
                </a:lnTo>
                <a:lnTo>
                  <a:pt x="23440" y="34020"/>
                </a:lnTo>
                <a:lnTo>
                  <a:pt x="23350" y="33920"/>
                </a:lnTo>
                <a:lnTo>
                  <a:pt x="23140" y="33810"/>
                </a:lnTo>
                <a:lnTo>
                  <a:pt x="22680" y="33640"/>
                </a:lnTo>
                <a:lnTo>
                  <a:pt x="22160" y="33580"/>
                </a:lnTo>
                <a:lnTo>
                  <a:pt x="21950" y="33560"/>
                </a:lnTo>
                <a:lnTo>
                  <a:pt x="21880" y="33580"/>
                </a:lnTo>
                <a:lnTo>
                  <a:pt x="21830" y="33610"/>
                </a:lnTo>
                <a:lnTo>
                  <a:pt x="21600" y="33800"/>
                </a:lnTo>
                <a:lnTo>
                  <a:pt x="21500" y="33830"/>
                </a:lnTo>
                <a:lnTo>
                  <a:pt x="21110" y="33640"/>
                </a:lnTo>
                <a:lnTo>
                  <a:pt x="20910" y="33590"/>
                </a:lnTo>
                <a:lnTo>
                  <a:pt x="20720" y="33560"/>
                </a:lnTo>
                <a:lnTo>
                  <a:pt x="20640" y="33560"/>
                </a:lnTo>
                <a:lnTo>
                  <a:pt x="20630" y="33560"/>
                </a:lnTo>
                <a:lnTo>
                  <a:pt x="20610" y="33550"/>
                </a:lnTo>
                <a:lnTo>
                  <a:pt x="20610" y="33530"/>
                </a:lnTo>
                <a:lnTo>
                  <a:pt x="20620" y="33320"/>
                </a:lnTo>
                <a:lnTo>
                  <a:pt x="20570" y="33210"/>
                </a:lnTo>
                <a:lnTo>
                  <a:pt x="20540" y="33160"/>
                </a:lnTo>
                <a:lnTo>
                  <a:pt x="20520" y="33140"/>
                </a:lnTo>
                <a:lnTo>
                  <a:pt x="20500" y="33120"/>
                </a:lnTo>
                <a:lnTo>
                  <a:pt x="20400" y="32960"/>
                </a:lnTo>
                <a:lnTo>
                  <a:pt x="20380" y="32940"/>
                </a:lnTo>
                <a:lnTo>
                  <a:pt x="20340" y="32930"/>
                </a:lnTo>
                <a:lnTo>
                  <a:pt x="20220" y="32940"/>
                </a:lnTo>
                <a:lnTo>
                  <a:pt x="19990" y="32940"/>
                </a:lnTo>
                <a:lnTo>
                  <a:pt x="19930" y="32930"/>
                </a:lnTo>
                <a:lnTo>
                  <a:pt x="19860" y="32900"/>
                </a:lnTo>
                <a:lnTo>
                  <a:pt x="19770" y="32840"/>
                </a:lnTo>
                <a:lnTo>
                  <a:pt x="19700" y="32790"/>
                </a:lnTo>
                <a:lnTo>
                  <a:pt x="19650" y="32730"/>
                </a:lnTo>
                <a:lnTo>
                  <a:pt x="19600" y="32690"/>
                </a:lnTo>
                <a:lnTo>
                  <a:pt x="19560" y="32670"/>
                </a:lnTo>
                <a:lnTo>
                  <a:pt x="19380" y="32620"/>
                </a:lnTo>
                <a:lnTo>
                  <a:pt x="19340" y="32600"/>
                </a:lnTo>
                <a:lnTo>
                  <a:pt x="19270" y="32560"/>
                </a:lnTo>
                <a:lnTo>
                  <a:pt x="19100" y="32430"/>
                </a:lnTo>
                <a:lnTo>
                  <a:pt x="18890" y="32220"/>
                </a:lnTo>
                <a:lnTo>
                  <a:pt x="18840" y="32180"/>
                </a:lnTo>
                <a:lnTo>
                  <a:pt x="18790" y="32170"/>
                </a:lnTo>
                <a:lnTo>
                  <a:pt x="18770" y="32170"/>
                </a:lnTo>
                <a:lnTo>
                  <a:pt x="18730" y="32180"/>
                </a:lnTo>
                <a:lnTo>
                  <a:pt x="18670" y="32180"/>
                </a:lnTo>
                <a:lnTo>
                  <a:pt x="18620" y="32170"/>
                </a:lnTo>
                <a:lnTo>
                  <a:pt x="18340" y="32050"/>
                </a:lnTo>
                <a:lnTo>
                  <a:pt x="18320" y="32040"/>
                </a:lnTo>
                <a:lnTo>
                  <a:pt x="18300" y="32010"/>
                </a:lnTo>
                <a:lnTo>
                  <a:pt x="18280" y="31960"/>
                </a:lnTo>
                <a:lnTo>
                  <a:pt x="18230" y="31820"/>
                </a:lnTo>
                <a:lnTo>
                  <a:pt x="18220" y="31740"/>
                </a:lnTo>
                <a:lnTo>
                  <a:pt x="18210" y="31650"/>
                </a:lnTo>
                <a:lnTo>
                  <a:pt x="18290" y="30790"/>
                </a:lnTo>
                <a:lnTo>
                  <a:pt x="18340" y="30510"/>
                </a:lnTo>
                <a:lnTo>
                  <a:pt x="18450" y="30120"/>
                </a:lnTo>
                <a:lnTo>
                  <a:pt x="18520" y="29970"/>
                </a:lnTo>
                <a:lnTo>
                  <a:pt x="19050" y="29080"/>
                </a:lnTo>
                <a:lnTo>
                  <a:pt x="19240" y="28510"/>
                </a:lnTo>
                <a:lnTo>
                  <a:pt x="19290" y="28520"/>
                </a:lnTo>
                <a:lnTo>
                  <a:pt x="19320" y="28490"/>
                </a:lnTo>
                <a:lnTo>
                  <a:pt x="19340" y="28500"/>
                </a:lnTo>
                <a:lnTo>
                  <a:pt x="19340" y="28480"/>
                </a:lnTo>
                <a:lnTo>
                  <a:pt x="19380" y="28450"/>
                </a:lnTo>
                <a:lnTo>
                  <a:pt x="19400" y="28450"/>
                </a:lnTo>
                <a:lnTo>
                  <a:pt x="19390" y="28430"/>
                </a:lnTo>
                <a:lnTo>
                  <a:pt x="19410" y="28420"/>
                </a:lnTo>
                <a:lnTo>
                  <a:pt x="19460" y="28400"/>
                </a:lnTo>
                <a:lnTo>
                  <a:pt x="19480" y="28400"/>
                </a:lnTo>
                <a:lnTo>
                  <a:pt x="19500" y="28370"/>
                </a:lnTo>
                <a:lnTo>
                  <a:pt x="19510" y="28360"/>
                </a:lnTo>
                <a:lnTo>
                  <a:pt x="19540" y="28320"/>
                </a:lnTo>
                <a:lnTo>
                  <a:pt x="19550" y="28280"/>
                </a:lnTo>
                <a:lnTo>
                  <a:pt x="19560" y="28270"/>
                </a:lnTo>
                <a:lnTo>
                  <a:pt x="19580" y="28230"/>
                </a:lnTo>
                <a:lnTo>
                  <a:pt x="19610" y="28220"/>
                </a:lnTo>
                <a:lnTo>
                  <a:pt x="19640" y="28150"/>
                </a:lnTo>
                <a:lnTo>
                  <a:pt x="19650" y="28160"/>
                </a:lnTo>
                <a:lnTo>
                  <a:pt x="19670" y="28190"/>
                </a:lnTo>
                <a:lnTo>
                  <a:pt x="19730" y="28180"/>
                </a:lnTo>
                <a:lnTo>
                  <a:pt x="19750" y="28130"/>
                </a:lnTo>
                <a:lnTo>
                  <a:pt x="19740" y="28060"/>
                </a:lnTo>
                <a:lnTo>
                  <a:pt x="19810" y="28040"/>
                </a:lnTo>
                <a:lnTo>
                  <a:pt x="19820" y="28060"/>
                </a:lnTo>
                <a:lnTo>
                  <a:pt x="19850" y="28060"/>
                </a:lnTo>
                <a:lnTo>
                  <a:pt x="19870" y="28030"/>
                </a:lnTo>
                <a:lnTo>
                  <a:pt x="19860" y="28010"/>
                </a:lnTo>
                <a:lnTo>
                  <a:pt x="19890" y="27980"/>
                </a:lnTo>
                <a:lnTo>
                  <a:pt x="19900" y="27970"/>
                </a:lnTo>
                <a:lnTo>
                  <a:pt x="19920" y="27990"/>
                </a:lnTo>
                <a:lnTo>
                  <a:pt x="19940" y="27970"/>
                </a:lnTo>
                <a:lnTo>
                  <a:pt x="19950" y="27970"/>
                </a:lnTo>
                <a:lnTo>
                  <a:pt x="20000" y="27890"/>
                </a:lnTo>
                <a:lnTo>
                  <a:pt x="20090" y="27870"/>
                </a:lnTo>
                <a:lnTo>
                  <a:pt x="20120" y="27830"/>
                </a:lnTo>
                <a:lnTo>
                  <a:pt x="20150" y="27830"/>
                </a:lnTo>
                <a:lnTo>
                  <a:pt x="20170" y="27840"/>
                </a:lnTo>
                <a:lnTo>
                  <a:pt x="20240" y="27790"/>
                </a:lnTo>
                <a:lnTo>
                  <a:pt x="20360" y="27740"/>
                </a:lnTo>
                <a:lnTo>
                  <a:pt x="20370" y="27710"/>
                </a:lnTo>
                <a:lnTo>
                  <a:pt x="20410" y="27700"/>
                </a:lnTo>
                <a:lnTo>
                  <a:pt x="20420" y="27710"/>
                </a:lnTo>
                <a:lnTo>
                  <a:pt x="20450" y="27670"/>
                </a:lnTo>
                <a:lnTo>
                  <a:pt x="20450" y="27660"/>
                </a:lnTo>
                <a:lnTo>
                  <a:pt x="20490" y="27700"/>
                </a:lnTo>
                <a:lnTo>
                  <a:pt x="20560" y="27730"/>
                </a:lnTo>
                <a:lnTo>
                  <a:pt x="20560" y="27690"/>
                </a:lnTo>
                <a:lnTo>
                  <a:pt x="20490" y="27610"/>
                </a:lnTo>
                <a:lnTo>
                  <a:pt x="20500" y="27600"/>
                </a:lnTo>
                <a:lnTo>
                  <a:pt x="20510" y="27600"/>
                </a:lnTo>
                <a:lnTo>
                  <a:pt x="20530" y="27630"/>
                </a:lnTo>
                <a:lnTo>
                  <a:pt x="20570" y="27650"/>
                </a:lnTo>
                <a:lnTo>
                  <a:pt x="20580" y="27640"/>
                </a:lnTo>
                <a:lnTo>
                  <a:pt x="20610" y="27640"/>
                </a:lnTo>
                <a:lnTo>
                  <a:pt x="20610" y="27630"/>
                </a:lnTo>
                <a:lnTo>
                  <a:pt x="20640" y="27620"/>
                </a:lnTo>
                <a:lnTo>
                  <a:pt x="20670" y="27630"/>
                </a:lnTo>
                <a:lnTo>
                  <a:pt x="20690" y="27620"/>
                </a:lnTo>
                <a:lnTo>
                  <a:pt x="20720" y="27650"/>
                </a:lnTo>
                <a:lnTo>
                  <a:pt x="20740" y="27650"/>
                </a:lnTo>
                <a:lnTo>
                  <a:pt x="20750" y="27630"/>
                </a:lnTo>
                <a:lnTo>
                  <a:pt x="20760" y="27650"/>
                </a:lnTo>
                <a:lnTo>
                  <a:pt x="20770" y="27640"/>
                </a:lnTo>
                <a:lnTo>
                  <a:pt x="20820" y="27620"/>
                </a:lnTo>
                <a:lnTo>
                  <a:pt x="20890" y="27630"/>
                </a:lnTo>
                <a:lnTo>
                  <a:pt x="20900" y="27600"/>
                </a:lnTo>
                <a:lnTo>
                  <a:pt x="20920" y="27610"/>
                </a:lnTo>
                <a:lnTo>
                  <a:pt x="20960" y="27590"/>
                </a:lnTo>
                <a:lnTo>
                  <a:pt x="20980" y="27610"/>
                </a:lnTo>
                <a:lnTo>
                  <a:pt x="21000" y="27580"/>
                </a:lnTo>
                <a:lnTo>
                  <a:pt x="21030" y="27600"/>
                </a:lnTo>
                <a:lnTo>
                  <a:pt x="21060" y="27520"/>
                </a:lnTo>
                <a:lnTo>
                  <a:pt x="21050" y="27460"/>
                </a:lnTo>
                <a:lnTo>
                  <a:pt x="21060" y="27410"/>
                </a:lnTo>
                <a:lnTo>
                  <a:pt x="21100" y="27380"/>
                </a:lnTo>
                <a:lnTo>
                  <a:pt x="21100" y="27320"/>
                </a:lnTo>
                <a:lnTo>
                  <a:pt x="21090" y="27270"/>
                </a:lnTo>
                <a:lnTo>
                  <a:pt x="21100" y="27220"/>
                </a:lnTo>
                <a:lnTo>
                  <a:pt x="21130" y="27210"/>
                </a:lnTo>
                <a:lnTo>
                  <a:pt x="21130" y="27160"/>
                </a:lnTo>
                <a:lnTo>
                  <a:pt x="21160" y="27110"/>
                </a:lnTo>
                <a:lnTo>
                  <a:pt x="21140" y="27110"/>
                </a:lnTo>
                <a:lnTo>
                  <a:pt x="21120" y="27050"/>
                </a:lnTo>
                <a:lnTo>
                  <a:pt x="21130" y="27040"/>
                </a:lnTo>
                <a:lnTo>
                  <a:pt x="21160" y="27040"/>
                </a:lnTo>
                <a:lnTo>
                  <a:pt x="21170" y="27030"/>
                </a:lnTo>
                <a:lnTo>
                  <a:pt x="21150" y="26980"/>
                </a:lnTo>
                <a:lnTo>
                  <a:pt x="21160" y="26950"/>
                </a:lnTo>
                <a:lnTo>
                  <a:pt x="21140" y="26940"/>
                </a:lnTo>
                <a:lnTo>
                  <a:pt x="21140" y="26910"/>
                </a:lnTo>
                <a:lnTo>
                  <a:pt x="21110" y="26890"/>
                </a:lnTo>
                <a:lnTo>
                  <a:pt x="21120" y="26860"/>
                </a:lnTo>
                <a:lnTo>
                  <a:pt x="21140" y="26860"/>
                </a:lnTo>
                <a:lnTo>
                  <a:pt x="21160" y="26850"/>
                </a:lnTo>
                <a:lnTo>
                  <a:pt x="21180" y="26860"/>
                </a:lnTo>
                <a:lnTo>
                  <a:pt x="21190" y="26850"/>
                </a:lnTo>
                <a:lnTo>
                  <a:pt x="21220" y="26730"/>
                </a:lnTo>
                <a:lnTo>
                  <a:pt x="21210" y="26720"/>
                </a:lnTo>
                <a:lnTo>
                  <a:pt x="21230" y="26630"/>
                </a:lnTo>
                <a:lnTo>
                  <a:pt x="21200" y="26610"/>
                </a:lnTo>
                <a:lnTo>
                  <a:pt x="21180" y="26630"/>
                </a:lnTo>
                <a:lnTo>
                  <a:pt x="21120" y="26630"/>
                </a:lnTo>
                <a:lnTo>
                  <a:pt x="21120" y="26570"/>
                </a:lnTo>
                <a:lnTo>
                  <a:pt x="21090" y="26590"/>
                </a:lnTo>
                <a:lnTo>
                  <a:pt x="21080" y="26580"/>
                </a:lnTo>
                <a:lnTo>
                  <a:pt x="21090" y="26510"/>
                </a:lnTo>
                <a:lnTo>
                  <a:pt x="21060" y="26510"/>
                </a:lnTo>
                <a:lnTo>
                  <a:pt x="21060" y="26500"/>
                </a:lnTo>
                <a:lnTo>
                  <a:pt x="21070" y="26450"/>
                </a:lnTo>
                <a:lnTo>
                  <a:pt x="21060" y="26400"/>
                </a:lnTo>
                <a:lnTo>
                  <a:pt x="21100" y="26360"/>
                </a:lnTo>
                <a:lnTo>
                  <a:pt x="21100" y="26300"/>
                </a:lnTo>
                <a:lnTo>
                  <a:pt x="21080" y="26300"/>
                </a:lnTo>
                <a:lnTo>
                  <a:pt x="21040" y="26250"/>
                </a:lnTo>
                <a:lnTo>
                  <a:pt x="21040" y="26170"/>
                </a:lnTo>
                <a:lnTo>
                  <a:pt x="21030" y="26150"/>
                </a:lnTo>
                <a:lnTo>
                  <a:pt x="21040" y="26140"/>
                </a:lnTo>
                <a:lnTo>
                  <a:pt x="21020" y="26090"/>
                </a:lnTo>
                <a:lnTo>
                  <a:pt x="21010" y="26050"/>
                </a:lnTo>
                <a:lnTo>
                  <a:pt x="21030" y="26030"/>
                </a:lnTo>
                <a:lnTo>
                  <a:pt x="21040" y="26040"/>
                </a:lnTo>
                <a:lnTo>
                  <a:pt x="21080" y="26030"/>
                </a:lnTo>
                <a:lnTo>
                  <a:pt x="21080" y="26000"/>
                </a:lnTo>
                <a:lnTo>
                  <a:pt x="21110" y="25990"/>
                </a:lnTo>
                <a:lnTo>
                  <a:pt x="21110" y="25930"/>
                </a:lnTo>
                <a:lnTo>
                  <a:pt x="21980" y="25560"/>
                </a:lnTo>
                <a:lnTo>
                  <a:pt x="21950" y="25540"/>
                </a:lnTo>
                <a:lnTo>
                  <a:pt x="21930" y="25520"/>
                </a:lnTo>
                <a:lnTo>
                  <a:pt x="21940" y="25510"/>
                </a:lnTo>
                <a:lnTo>
                  <a:pt x="21950" y="25520"/>
                </a:lnTo>
                <a:lnTo>
                  <a:pt x="21970" y="25520"/>
                </a:lnTo>
                <a:lnTo>
                  <a:pt x="21980" y="25500"/>
                </a:lnTo>
                <a:lnTo>
                  <a:pt x="21970" y="25490"/>
                </a:lnTo>
                <a:lnTo>
                  <a:pt x="21960" y="25500"/>
                </a:lnTo>
                <a:lnTo>
                  <a:pt x="21950" y="25500"/>
                </a:lnTo>
                <a:lnTo>
                  <a:pt x="21940" y="25480"/>
                </a:lnTo>
                <a:lnTo>
                  <a:pt x="21930" y="25470"/>
                </a:lnTo>
                <a:lnTo>
                  <a:pt x="21930" y="25460"/>
                </a:lnTo>
                <a:lnTo>
                  <a:pt x="21960" y="25470"/>
                </a:lnTo>
                <a:lnTo>
                  <a:pt x="21970" y="25460"/>
                </a:lnTo>
                <a:lnTo>
                  <a:pt x="21950" y="25440"/>
                </a:lnTo>
                <a:lnTo>
                  <a:pt x="21950" y="25400"/>
                </a:lnTo>
                <a:lnTo>
                  <a:pt x="21910" y="25390"/>
                </a:lnTo>
                <a:lnTo>
                  <a:pt x="21880" y="25390"/>
                </a:lnTo>
                <a:lnTo>
                  <a:pt x="21830" y="25330"/>
                </a:lnTo>
                <a:lnTo>
                  <a:pt x="21820" y="25320"/>
                </a:lnTo>
                <a:lnTo>
                  <a:pt x="21750" y="25320"/>
                </a:lnTo>
                <a:lnTo>
                  <a:pt x="21740" y="25330"/>
                </a:lnTo>
                <a:lnTo>
                  <a:pt x="21740" y="25360"/>
                </a:lnTo>
                <a:lnTo>
                  <a:pt x="21730" y="25360"/>
                </a:lnTo>
                <a:lnTo>
                  <a:pt x="21720" y="25340"/>
                </a:lnTo>
                <a:lnTo>
                  <a:pt x="21690" y="25330"/>
                </a:lnTo>
                <a:lnTo>
                  <a:pt x="21680" y="25320"/>
                </a:lnTo>
                <a:lnTo>
                  <a:pt x="21650" y="25320"/>
                </a:lnTo>
                <a:lnTo>
                  <a:pt x="21610" y="25260"/>
                </a:lnTo>
                <a:lnTo>
                  <a:pt x="21620" y="25260"/>
                </a:lnTo>
                <a:lnTo>
                  <a:pt x="21610" y="25240"/>
                </a:lnTo>
                <a:lnTo>
                  <a:pt x="21620" y="25200"/>
                </a:lnTo>
                <a:lnTo>
                  <a:pt x="21610" y="25170"/>
                </a:lnTo>
                <a:lnTo>
                  <a:pt x="21530" y="25170"/>
                </a:lnTo>
                <a:lnTo>
                  <a:pt x="21510" y="25160"/>
                </a:lnTo>
                <a:lnTo>
                  <a:pt x="21480" y="25100"/>
                </a:lnTo>
                <a:lnTo>
                  <a:pt x="21490" y="25080"/>
                </a:lnTo>
                <a:lnTo>
                  <a:pt x="21490" y="25060"/>
                </a:lnTo>
                <a:lnTo>
                  <a:pt x="21450" y="25020"/>
                </a:lnTo>
                <a:lnTo>
                  <a:pt x="21420" y="25040"/>
                </a:lnTo>
                <a:lnTo>
                  <a:pt x="21420" y="24980"/>
                </a:lnTo>
                <a:lnTo>
                  <a:pt x="21370" y="24970"/>
                </a:lnTo>
                <a:lnTo>
                  <a:pt x="21360" y="24930"/>
                </a:lnTo>
                <a:lnTo>
                  <a:pt x="21360" y="24980"/>
                </a:lnTo>
                <a:lnTo>
                  <a:pt x="21340" y="24990"/>
                </a:lnTo>
                <a:lnTo>
                  <a:pt x="21350" y="24950"/>
                </a:lnTo>
                <a:lnTo>
                  <a:pt x="21310" y="24950"/>
                </a:lnTo>
                <a:lnTo>
                  <a:pt x="21330" y="24890"/>
                </a:lnTo>
                <a:lnTo>
                  <a:pt x="21290" y="24900"/>
                </a:lnTo>
                <a:lnTo>
                  <a:pt x="21270" y="24880"/>
                </a:lnTo>
                <a:lnTo>
                  <a:pt x="21300" y="24860"/>
                </a:lnTo>
                <a:lnTo>
                  <a:pt x="21300" y="24820"/>
                </a:lnTo>
                <a:lnTo>
                  <a:pt x="21310" y="24800"/>
                </a:lnTo>
                <a:lnTo>
                  <a:pt x="21280" y="24790"/>
                </a:lnTo>
                <a:lnTo>
                  <a:pt x="21260" y="24760"/>
                </a:lnTo>
                <a:lnTo>
                  <a:pt x="21240" y="24740"/>
                </a:lnTo>
                <a:lnTo>
                  <a:pt x="21240" y="24700"/>
                </a:lnTo>
                <a:lnTo>
                  <a:pt x="21250" y="24680"/>
                </a:lnTo>
                <a:lnTo>
                  <a:pt x="21230" y="24630"/>
                </a:lnTo>
                <a:lnTo>
                  <a:pt x="21200" y="24600"/>
                </a:lnTo>
                <a:lnTo>
                  <a:pt x="21170" y="24590"/>
                </a:lnTo>
                <a:lnTo>
                  <a:pt x="21170" y="24560"/>
                </a:lnTo>
                <a:lnTo>
                  <a:pt x="21140" y="24580"/>
                </a:lnTo>
                <a:lnTo>
                  <a:pt x="21140" y="24550"/>
                </a:lnTo>
                <a:lnTo>
                  <a:pt x="21080" y="24550"/>
                </a:lnTo>
                <a:lnTo>
                  <a:pt x="21070" y="24530"/>
                </a:lnTo>
                <a:lnTo>
                  <a:pt x="21040" y="24500"/>
                </a:lnTo>
                <a:lnTo>
                  <a:pt x="21040" y="24470"/>
                </a:lnTo>
                <a:lnTo>
                  <a:pt x="21070" y="24470"/>
                </a:lnTo>
                <a:lnTo>
                  <a:pt x="21080" y="24460"/>
                </a:lnTo>
                <a:lnTo>
                  <a:pt x="21100" y="24480"/>
                </a:lnTo>
                <a:lnTo>
                  <a:pt x="21110" y="24470"/>
                </a:lnTo>
                <a:lnTo>
                  <a:pt x="21100" y="24440"/>
                </a:lnTo>
                <a:lnTo>
                  <a:pt x="21110" y="24390"/>
                </a:lnTo>
                <a:lnTo>
                  <a:pt x="21150" y="24350"/>
                </a:lnTo>
                <a:lnTo>
                  <a:pt x="21120" y="24330"/>
                </a:lnTo>
                <a:lnTo>
                  <a:pt x="21130" y="24310"/>
                </a:lnTo>
                <a:lnTo>
                  <a:pt x="21150" y="24320"/>
                </a:lnTo>
                <a:lnTo>
                  <a:pt x="21150" y="24310"/>
                </a:lnTo>
                <a:lnTo>
                  <a:pt x="21130" y="24290"/>
                </a:lnTo>
                <a:lnTo>
                  <a:pt x="21110" y="24310"/>
                </a:lnTo>
                <a:lnTo>
                  <a:pt x="21100" y="24310"/>
                </a:lnTo>
                <a:lnTo>
                  <a:pt x="21130" y="24260"/>
                </a:lnTo>
                <a:lnTo>
                  <a:pt x="21170" y="24260"/>
                </a:lnTo>
                <a:lnTo>
                  <a:pt x="21180" y="24280"/>
                </a:lnTo>
                <a:lnTo>
                  <a:pt x="21180" y="24240"/>
                </a:lnTo>
                <a:lnTo>
                  <a:pt x="21220" y="24240"/>
                </a:lnTo>
                <a:lnTo>
                  <a:pt x="21200" y="24220"/>
                </a:lnTo>
                <a:lnTo>
                  <a:pt x="21160" y="24220"/>
                </a:lnTo>
                <a:lnTo>
                  <a:pt x="21170" y="24180"/>
                </a:lnTo>
                <a:lnTo>
                  <a:pt x="21200" y="24170"/>
                </a:lnTo>
                <a:lnTo>
                  <a:pt x="22570" y="24200"/>
                </a:lnTo>
                <a:lnTo>
                  <a:pt x="23120" y="24080"/>
                </a:lnTo>
                <a:lnTo>
                  <a:pt x="23520" y="23900"/>
                </a:lnTo>
                <a:lnTo>
                  <a:pt x="23790" y="23830"/>
                </a:lnTo>
                <a:lnTo>
                  <a:pt x="24010" y="23460"/>
                </a:lnTo>
                <a:lnTo>
                  <a:pt x="24850" y="23330"/>
                </a:lnTo>
                <a:lnTo>
                  <a:pt x="25370" y="23180"/>
                </a:lnTo>
                <a:lnTo>
                  <a:pt x="26090" y="22980"/>
                </a:lnTo>
                <a:lnTo>
                  <a:pt x="26270" y="2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Hirat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9240" y="28510"/>
                </a:moveTo>
                <a:lnTo>
                  <a:pt x="19050" y="29080"/>
                </a:lnTo>
                <a:lnTo>
                  <a:pt x="18520" y="29970"/>
                </a:lnTo>
                <a:lnTo>
                  <a:pt x="18450" y="30120"/>
                </a:lnTo>
                <a:lnTo>
                  <a:pt x="18340" y="30510"/>
                </a:lnTo>
                <a:lnTo>
                  <a:pt x="18290" y="30790"/>
                </a:lnTo>
                <a:lnTo>
                  <a:pt x="18210" y="31650"/>
                </a:lnTo>
                <a:lnTo>
                  <a:pt x="18220" y="31740"/>
                </a:lnTo>
                <a:lnTo>
                  <a:pt x="18230" y="31820"/>
                </a:lnTo>
                <a:lnTo>
                  <a:pt x="18280" y="31960"/>
                </a:lnTo>
                <a:lnTo>
                  <a:pt x="18300" y="32010"/>
                </a:lnTo>
                <a:lnTo>
                  <a:pt x="18320" y="32040"/>
                </a:lnTo>
                <a:lnTo>
                  <a:pt x="18340" y="32050"/>
                </a:lnTo>
                <a:lnTo>
                  <a:pt x="18620" y="32170"/>
                </a:lnTo>
                <a:lnTo>
                  <a:pt x="18670" y="32180"/>
                </a:lnTo>
                <a:lnTo>
                  <a:pt x="18730" y="32180"/>
                </a:lnTo>
                <a:lnTo>
                  <a:pt x="18770" y="32170"/>
                </a:lnTo>
                <a:lnTo>
                  <a:pt x="18790" y="32170"/>
                </a:lnTo>
                <a:lnTo>
                  <a:pt x="18840" y="32180"/>
                </a:lnTo>
                <a:lnTo>
                  <a:pt x="18890" y="32220"/>
                </a:lnTo>
                <a:lnTo>
                  <a:pt x="19100" y="32430"/>
                </a:lnTo>
                <a:lnTo>
                  <a:pt x="19270" y="32560"/>
                </a:lnTo>
                <a:lnTo>
                  <a:pt x="19340" y="32600"/>
                </a:lnTo>
                <a:lnTo>
                  <a:pt x="19380" y="32620"/>
                </a:lnTo>
                <a:lnTo>
                  <a:pt x="19560" y="32670"/>
                </a:lnTo>
                <a:lnTo>
                  <a:pt x="19600" y="32690"/>
                </a:lnTo>
                <a:lnTo>
                  <a:pt x="19650" y="32730"/>
                </a:lnTo>
                <a:lnTo>
                  <a:pt x="19700" y="32790"/>
                </a:lnTo>
                <a:lnTo>
                  <a:pt x="19770" y="32840"/>
                </a:lnTo>
                <a:lnTo>
                  <a:pt x="19860" y="32900"/>
                </a:lnTo>
                <a:lnTo>
                  <a:pt x="19930" y="32930"/>
                </a:lnTo>
                <a:lnTo>
                  <a:pt x="19990" y="32940"/>
                </a:lnTo>
                <a:lnTo>
                  <a:pt x="20220" y="32940"/>
                </a:lnTo>
                <a:lnTo>
                  <a:pt x="20340" y="32930"/>
                </a:lnTo>
                <a:lnTo>
                  <a:pt x="20380" y="32940"/>
                </a:lnTo>
                <a:lnTo>
                  <a:pt x="20400" y="32960"/>
                </a:lnTo>
                <a:lnTo>
                  <a:pt x="20500" y="33120"/>
                </a:lnTo>
                <a:lnTo>
                  <a:pt x="20520" y="33140"/>
                </a:lnTo>
                <a:lnTo>
                  <a:pt x="20540" y="33160"/>
                </a:lnTo>
                <a:lnTo>
                  <a:pt x="20570" y="33210"/>
                </a:lnTo>
                <a:lnTo>
                  <a:pt x="20620" y="33320"/>
                </a:lnTo>
                <a:lnTo>
                  <a:pt x="20610" y="33530"/>
                </a:lnTo>
                <a:lnTo>
                  <a:pt x="20610" y="33550"/>
                </a:lnTo>
                <a:lnTo>
                  <a:pt x="20630" y="33560"/>
                </a:lnTo>
                <a:lnTo>
                  <a:pt x="20640" y="33560"/>
                </a:lnTo>
                <a:lnTo>
                  <a:pt x="20720" y="33560"/>
                </a:lnTo>
                <a:lnTo>
                  <a:pt x="20910" y="33590"/>
                </a:lnTo>
                <a:lnTo>
                  <a:pt x="21110" y="33640"/>
                </a:lnTo>
                <a:lnTo>
                  <a:pt x="21500" y="33830"/>
                </a:lnTo>
                <a:lnTo>
                  <a:pt x="21600" y="33800"/>
                </a:lnTo>
                <a:lnTo>
                  <a:pt x="21830" y="33610"/>
                </a:lnTo>
                <a:lnTo>
                  <a:pt x="21880" y="33580"/>
                </a:lnTo>
                <a:lnTo>
                  <a:pt x="21950" y="33560"/>
                </a:lnTo>
                <a:lnTo>
                  <a:pt x="22160" y="33580"/>
                </a:lnTo>
                <a:lnTo>
                  <a:pt x="22680" y="33640"/>
                </a:lnTo>
                <a:lnTo>
                  <a:pt x="23140" y="33810"/>
                </a:lnTo>
                <a:lnTo>
                  <a:pt x="23350" y="33920"/>
                </a:lnTo>
                <a:lnTo>
                  <a:pt x="23440" y="34020"/>
                </a:lnTo>
                <a:lnTo>
                  <a:pt x="23510" y="34070"/>
                </a:lnTo>
                <a:lnTo>
                  <a:pt x="23770" y="34210"/>
                </a:lnTo>
                <a:lnTo>
                  <a:pt x="23880" y="34250"/>
                </a:lnTo>
                <a:lnTo>
                  <a:pt x="24250" y="34310"/>
                </a:lnTo>
                <a:lnTo>
                  <a:pt x="24310" y="34310"/>
                </a:lnTo>
                <a:lnTo>
                  <a:pt x="24420" y="34280"/>
                </a:lnTo>
                <a:lnTo>
                  <a:pt x="24510" y="34230"/>
                </a:lnTo>
                <a:lnTo>
                  <a:pt x="25000" y="34370"/>
                </a:lnTo>
                <a:lnTo>
                  <a:pt x="25180" y="34480"/>
                </a:lnTo>
                <a:lnTo>
                  <a:pt x="25230" y="34530"/>
                </a:lnTo>
                <a:lnTo>
                  <a:pt x="25310" y="34590"/>
                </a:lnTo>
                <a:lnTo>
                  <a:pt x="25370" y="34600"/>
                </a:lnTo>
                <a:lnTo>
                  <a:pt x="25490" y="34590"/>
                </a:lnTo>
                <a:lnTo>
                  <a:pt x="26800" y="34200"/>
                </a:lnTo>
                <a:lnTo>
                  <a:pt x="27220" y="33850"/>
                </a:lnTo>
                <a:lnTo>
                  <a:pt x="27280" y="33830"/>
                </a:lnTo>
                <a:lnTo>
                  <a:pt x="27430" y="33810"/>
                </a:lnTo>
                <a:lnTo>
                  <a:pt x="27470" y="33800"/>
                </a:lnTo>
                <a:lnTo>
                  <a:pt x="27510" y="33770"/>
                </a:lnTo>
                <a:lnTo>
                  <a:pt x="27520" y="33760"/>
                </a:lnTo>
                <a:lnTo>
                  <a:pt x="27530" y="33730"/>
                </a:lnTo>
                <a:lnTo>
                  <a:pt x="27560" y="33600"/>
                </a:lnTo>
                <a:lnTo>
                  <a:pt x="27600" y="33540"/>
                </a:lnTo>
                <a:lnTo>
                  <a:pt x="27670" y="33480"/>
                </a:lnTo>
                <a:lnTo>
                  <a:pt x="27830" y="33370"/>
                </a:lnTo>
                <a:lnTo>
                  <a:pt x="27920" y="33320"/>
                </a:lnTo>
                <a:lnTo>
                  <a:pt x="28000" y="33290"/>
                </a:lnTo>
                <a:lnTo>
                  <a:pt x="28050" y="33280"/>
                </a:lnTo>
                <a:lnTo>
                  <a:pt x="28670" y="33290"/>
                </a:lnTo>
                <a:lnTo>
                  <a:pt x="28750" y="33310"/>
                </a:lnTo>
                <a:lnTo>
                  <a:pt x="28820" y="33330"/>
                </a:lnTo>
                <a:lnTo>
                  <a:pt x="28990" y="33400"/>
                </a:lnTo>
                <a:lnTo>
                  <a:pt x="29030" y="33410"/>
                </a:lnTo>
                <a:lnTo>
                  <a:pt x="29730" y="33360"/>
                </a:lnTo>
                <a:lnTo>
                  <a:pt x="29620" y="34010"/>
                </a:lnTo>
                <a:lnTo>
                  <a:pt x="29620" y="34220"/>
                </a:lnTo>
                <a:lnTo>
                  <a:pt x="29630" y="34270"/>
                </a:lnTo>
                <a:lnTo>
                  <a:pt x="29660" y="34340"/>
                </a:lnTo>
                <a:lnTo>
                  <a:pt x="29750" y="34560"/>
                </a:lnTo>
                <a:lnTo>
                  <a:pt x="29770" y="34670"/>
                </a:lnTo>
                <a:lnTo>
                  <a:pt x="29760" y="34730"/>
                </a:lnTo>
                <a:lnTo>
                  <a:pt x="29740" y="34760"/>
                </a:lnTo>
                <a:lnTo>
                  <a:pt x="29720" y="34770"/>
                </a:lnTo>
                <a:lnTo>
                  <a:pt x="29690" y="34780"/>
                </a:lnTo>
                <a:lnTo>
                  <a:pt x="29610" y="34760"/>
                </a:lnTo>
                <a:lnTo>
                  <a:pt x="29500" y="34750"/>
                </a:lnTo>
                <a:lnTo>
                  <a:pt x="29470" y="34740"/>
                </a:lnTo>
                <a:lnTo>
                  <a:pt x="29440" y="34710"/>
                </a:lnTo>
                <a:lnTo>
                  <a:pt x="29410" y="34660"/>
                </a:lnTo>
                <a:lnTo>
                  <a:pt x="29350" y="34540"/>
                </a:lnTo>
                <a:lnTo>
                  <a:pt x="29320" y="34530"/>
                </a:lnTo>
                <a:lnTo>
                  <a:pt x="29280" y="34520"/>
                </a:lnTo>
                <a:lnTo>
                  <a:pt x="29230" y="34540"/>
                </a:lnTo>
                <a:lnTo>
                  <a:pt x="29100" y="34630"/>
                </a:lnTo>
                <a:lnTo>
                  <a:pt x="28990" y="34680"/>
                </a:lnTo>
                <a:lnTo>
                  <a:pt x="28850" y="34700"/>
                </a:lnTo>
                <a:lnTo>
                  <a:pt x="28780" y="34720"/>
                </a:lnTo>
                <a:lnTo>
                  <a:pt x="28740" y="34750"/>
                </a:lnTo>
                <a:lnTo>
                  <a:pt x="28700" y="34800"/>
                </a:lnTo>
                <a:lnTo>
                  <a:pt x="28620" y="34840"/>
                </a:lnTo>
                <a:lnTo>
                  <a:pt x="28540" y="34870"/>
                </a:lnTo>
                <a:lnTo>
                  <a:pt x="28460" y="34870"/>
                </a:lnTo>
                <a:lnTo>
                  <a:pt x="28330" y="34860"/>
                </a:lnTo>
                <a:lnTo>
                  <a:pt x="28240" y="34840"/>
                </a:lnTo>
                <a:lnTo>
                  <a:pt x="28160" y="34830"/>
                </a:lnTo>
                <a:lnTo>
                  <a:pt x="28100" y="34840"/>
                </a:lnTo>
                <a:lnTo>
                  <a:pt x="28010" y="34870"/>
                </a:lnTo>
                <a:lnTo>
                  <a:pt x="27970" y="34900"/>
                </a:lnTo>
                <a:lnTo>
                  <a:pt x="27940" y="34940"/>
                </a:lnTo>
                <a:lnTo>
                  <a:pt x="27930" y="34980"/>
                </a:lnTo>
                <a:lnTo>
                  <a:pt x="27930" y="35040"/>
                </a:lnTo>
                <a:lnTo>
                  <a:pt x="27930" y="35110"/>
                </a:lnTo>
                <a:lnTo>
                  <a:pt x="27960" y="35330"/>
                </a:lnTo>
                <a:lnTo>
                  <a:pt x="27950" y="35370"/>
                </a:lnTo>
                <a:lnTo>
                  <a:pt x="27940" y="35470"/>
                </a:lnTo>
                <a:lnTo>
                  <a:pt x="27930" y="35520"/>
                </a:lnTo>
                <a:lnTo>
                  <a:pt x="27940" y="35580"/>
                </a:lnTo>
                <a:lnTo>
                  <a:pt x="27950" y="35640"/>
                </a:lnTo>
                <a:lnTo>
                  <a:pt x="27960" y="35710"/>
                </a:lnTo>
                <a:lnTo>
                  <a:pt x="27950" y="35760"/>
                </a:lnTo>
                <a:lnTo>
                  <a:pt x="27920" y="35850"/>
                </a:lnTo>
                <a:lnTo>
                  <a:pt x="27910" y="35900"/>
                </a:lnTo>
                <a:lnTo>
                  <a:pt x="27910" y="35940"/>
                </a:lnTo>
                <a:lnTo>
                  <a:pt x="27930" y="35970"/>
                </a:lnTo>
                <a:lnTo>
                  <a:pt x="27990" y="36040"/>
                </a:lnTo>
                <a:lnTo>
                  <a:pt x="28020" y="36090"/>
                </a:lnTo>
                <a:lnTo>
                  <a:pt x="28040" y="36140"/>
                </a:lnTo>
                <a:lnTo>
                  <a:pt x="28050" y="36210"/>
                </a:lnTo>
                <a:lnTo>
                  <a:pt x="28040" y="36300"/>
                </a:lnTo>
                <a:lnTo>
                  <a:pt x="27990" y="36420"/>
                </a:lnTo>
                <a:lnTo>
                  <a:pt x="27950" y="36480"/>
                </a:lnTo>
                <a:lnTo>
                  <a:pt x="27910" y="36510"/>
                </a:lnTo>
                <a:lnTo>
                  <a:pt x="27820" y="36510"/>
                </a:lnTo>
                <a:lnTo>
                  <a:pt x="27760" y="36540"/>
                </a:lnTo>
                <a:lnTo>
                  <a:pt x="27670" y="36590"/>
                </a:lnTo>
                <a:lnTo>
                  <a:pt x="27580" y="36690"/>
                </a:lnTo>
                <a:lnTo>
                  <a:pt x="27520" y="36740"/>
                </a:lnTo>
                <a:lnTo>
                  <a:pt x="27470" y="36770"/>
                </a:lnTo>
                <a:lnTo>
                  <a:pt x="27420" y="36780"/>
                </a:lnTo>
                <a:lnTo>
                  <a:pt x="27260" y="36770"/>
                </a:lnTo>
                <a:lnTo>
                  <a:pt x="27240" y="36780"/>
                </a:lnTo>
                <a:lnTo>
                  <a:pt x="27220" y="36780"/>
                </a:lnTo>
                <a:lnTo>
                  <a:pt x="27190" y="36790"/>
                </a:lnTo>
                <a:lnTo>
                  <a:pt x="27150" y="36790"/>
                </a:lnTo>
                <a:lnTo>
                  <a:pt x="27110" y="36780"/>
                </a:lnTo>
                <a:lnTo>
                  <a:pt x="27060" y="36770"/>
                </a:lnTo>
                <a:lnTo>
                  <a:pt x="26780" y="36620"/>
                </a:lnTo>
                <a:lnTo>
                  <a:pt x="26760" y="36620"/>
                </a:lnTo>
                <a:lnTo>
                  <a:pt x="26750" y="36620"/>
                </a:lnTo>
                <a:lnTo>
                  <a:pt x="26700" y="36700"/>
                </a:lnTo>
                <a:lnTo>
                  <a:pt x="26660" y="36780"/>
                </a:lnTo>
                <a:lnTo>
                  <a:pt x="26570" y="36830"/>
                </a:lnTo>
                <a:lnTo>
                  <a:pt x="25770" y="36820"/>
                </a:lnTo>
                <a:lnTo>
                  <a:pt x="25670" y="36780"/>
                </a:lnTo>
                <a:lnTo>
                  <a:pt x="25560" y="36670"/>
                </a:lnTo>
                <a:lnTo>
                  <a:pt x="25470" y="36610"/>
                </a:lnTo>
                <a:lnTo>
                  <a:pt x="25370" y="36550"/>
                </a:lnTo>
                <a:lnTo>
                  <a:pt x="25190" y="36470"/>
                </a:lnTo>
                <a:lnTo>
                  <a:pt x="25090" y="36440"/>
                </a:lnTo>
                <a:lnTo>
                  <a:pt x="24550" y="36400"/>
                </a:lnTo>
                <a:lnTo>
                  <a:pt x="24440" y="36400"/>
                </a:lnTo>
                <a:lnTo>
                  <a:pt x="24390" y="36410"/>
                </a:lnTo>
                <a:lnTo>
                  <a:pt x="23520" y="36440"/>
                </a:lnTo>
                <a:lnTo>
                  <a:pt x="23420" y="36880"/>
                </a:lnTo>
                <a:lnTo>
                  <a:pt x="23250" y="37210"/>
                </a:lnTo>
                <a:lnTo>
                  <a:pt x="22880" y="37770"/>
                </a:lnTo>
                <a:lnTo>
                  <a:pt x="22850" y="37850"/>
                </a:lnTo>
                <a:lnTo>
                  <a:pt x="22860" y="37930"/>
                </a:lnTo>
                <a:lnTo>
                  <a:pt x="23110" y="38360"/>
                </a:lnTo>
                <a:lnTo>
                  <a:pt x="23150" y="38440"/>
                </a:lnTo>
                <a:lnTo>
                  <a:pt x="23170" y="38560"/>
                </a:lnTo>
                <a:lnTo>
                  <a:pt x="23190" y="38630"/>
                </a:lnTo>
                <a:lnTo>
                  <a:pt x="23220" y="38680"/>
                </a:lnTo>
                <a:lnTo>
                  <a:pt x="23270" y="38730"/>
                </a:lnTo>
                <a:lnTo>
                  <a:pt x="23470" y="38900"/>
                </a:lnTo>
                <a:lnTo>
                  <a:pt x="23590" y="39040"/>
                </a:lnTo>
                <a:lnTo>
                  <a:pt x="23670" y="39160"/>
                </a:lnTo>
                <a:lnTo>
                  <a:pt x="23720" y="39260"/>
                </a:lnTo>
                <a:lnTo>
                  <a:pt x="23810" y="39580"/>
                </a:lnTo>
                <a:lnTo>
                  <a:pt x="23840" y="39630"/>
                </a:lnTo>
                <a:lnTo>
                  <a:pt x="24020" y="39820"/>
                </a:lnTo>
                <a:lnTo>
                  <a:pt x="24080" y="39930"/>
                </a:lnTo>
                <a:lnTo>
                  <a:pt x="24090" y="39990"/>
                </a:lnTo>
                <a:lnTo>
                  <a:pt x="24050" y="40050"/>
                </a:lnTo>
                <a:lnTo>
                  <a:pt x="23990" y="40090"/>
                </a:lnTo>
                <a:lnTo>
                  <a:pt x="23920" y="40130"/>
                </a:lnTo>
                <a:lnTo>
                  <a:pt x="23860" y="40160"/>
                </a:lnTo>
                <a:lnTo>
                  <a:pt x="23810" y="40170"/>
                </a:lnTo>
                <a:lnTo>
                  <a:pt x="23700" y="40180"/>
                </a:lnTo>
                <a:lnTo>
                  <a:pt x="23670" y="40190"/>
                </a:lnTo>
                <a:lnTo>
                  <a:pt x="23640" y="40210"/>
                </a:lnTo>
                <a:lnTo>
                  <a:pt x="23620" y="40230"/>
                </a:lnTo>
                <a:lnTo>
                  <a:pt x="23590" y="40260"/>
                </a:lnTo>
                <a:lnTo>
                  <a:pt x="23570" y="40310"/>
                </a:lnTo>
                <a:lnTo>
                  <a:pt x="23560" y="40350"/>
                </a:lnTo>
                <a:lnTo>
                  <a:pt x="23570" y="40390"/>
                </a:lnTo>
                <a:lnTo>
                  <a:pt x="23660" y="40650"/>
                </a:lnTo>
                <a:lnTo>
                  <a:pt x="23660" y="40720"/>
                </a:lnTo>
                <a:lnTo>
                  <a:pt x="23660" y="40760"/>
                </a:lnTo>
                <a:lnTo>
                  <a:pt x="23660" y="40790"/>
                </a:lnTo>
                <a:lnTo>
                  <a:pt x="23570" y="40970"/>
                </a:lnTo>
                <a:lnTo>
                  <a:pt x="23420" y="41080"/>
                </a:lnTo>
                <a:lnTo>
                  <a:pt x="23250" y="41130"/>
                </a:lnTo>
                <a:lnTo>
                  <a:pt x="22640" y="41190"/>
                </a:lnTo>
                <a:lnTo>
                  <a:pt x="21930" y="41390"/>
                </a:lnTo>
                <a:lnTo>
                  <a:pt x="21830" y="41430"/>
                </a:lnTo>
                <a:lnTo>
                  <a:pt x="21830" y="41450"/>
                </a:lnTo>
                <a:lnTo>
                  <a:pt x="21810" y="41470"/>
                </a:lnTo>
                <a:lnTo>
                  <a:pt x="21770" y="41510"/>
                </a:lnTo>
                <a:lnTo>
                  <a:pt x="21670" y="41580"/>
                </a:lnTo>
                <a:lnTo>
                  <a:pt x="21580" y="41620"/>
                </a:lnTo>
                <a:lnTo>
                  <a:pt x="21480" y="41640"/>
                </a:lnTo>
                <a:lnTo>
                  <a:pt x="21220" y="41750"/>
                </a:lnTo>
                <a:lnTo>
                  <a:pt x="20970" y="41950"/>
                </a:lnTo>
                <a:lnTo>
                  <a:pt x="20880" y="42040"/>
                </a:lnTo>
                <a:lnTo>
                  <a:pt x="20860" y="42080"/>
                </a:lnTo>
                <a:lnTo>
                  <a:pt x="20860" y="42130"/>
                </a:lnTo>
                <a:lnTo>
                  <a:pt x="20860" y="42150"/>
                </a:lnTo>
                <a:lnTo>
                  <a:pt x="20870" y="42180"/>
                </a:lnTo>
                <a:lnTo>
                  <a:pt x="20930" y="42230"/>
                </a:lnTo>
                <a:lnTo>
                  <a:pt x="20960" y="42260"/>
                </a:lnTo>
                <a:lnTo>
                  <a:pt x="20980" y="42310"/>
                </a:lnTo>
                <a:lnTo>
                  <a:pt x="21000" y="42370"/>
                </a:lnTo>
                <a:lnTo>
                  <a:pt x="20990" y="42420"/>
                </a:lnTo>
                <a:lnTo>
                  <a:pt x="20960" y="42510"/>
                </a:lnTo>
                <a:lnTo>
                  <a:pt x="20980" y="42590"/>
                </a:lnTo>
                <a:lnTo>
                  <a:pt x="21030" y="42680"/>
                </a:lnTo>
                <a:lnTo>
                  <a:pt x="21150" y="42850"/>
                </a:lnTo>
                <a:lnTo>
                  <a:pt x="21200" y="42960"/>
                </a:lnTo>
                <a:lnTo>
                  <a:pt x="21230" y="43080"/>
                </a:lnTo>
                <a:lnTo>
                  <a:pt x="21230" y="43230"/>
                </a:lnTo>
                <a:lnTo>
                  <a:pt x="21250" y="43520"/>
                </a:lnTo>
                <a:lnTo>
                  <a:pt x="21290" y="43650"/>
                </a:lnTo>
                <a:lnTo>
                  <a:pt x="21180" y="43740"/>
                </a:lnTo>
                <a:lnTo>
                  <a:pt x="21040" y="43810"/>
                </a:lnTo>
                <a:lnTo>
                  <a:pt x="20990" y="43840"/>
                </a:lnTo>
                <a:lnTo>
                  <a:pt x="20930" y="43940"/>
                </a:lnTo>
                <a:lnTo>
                  <a:pt x="20860" y="44090"/>
                </a:lnTo>
                <a:lnTo>
                  <a:pt x="20750" y="44390"/>
                </a:lnTo>
                <a:lnTo>
                  <a:pt x="20720" y="44520"/>
                </a:lnTo>
                <a:lnTo>
                  <a:pt x="20700" y="44620"/>
                </a:lnTo>
                <a:lnTo>
                  <a:pt x="20700" y="44660"/>
                </a:lnTo>
                <a:lnTo>
                  <a:pt x="20690" y="44700"/>
                </a:lnTo>
                <a:lnTo>
                  <a:pt x="20670" y="44730"/>
                </a:lnTo>
                <a:lnTo>
                  <a:pt x="20500" y="44900"/>
                </a:lnTo>
                <a:lnTo>
                  <a:pt x="19950" y="45110"/>
                </a:lnTo>
                <a:lnTo>
                  <a:pt x="19930" y="45100"/>
                </a:lnTo>
                <a:lnTo>
                  <a:pt x="19910" y="45100"/>
                </a:lnTo>
                <a:lnTo>
                  <a:pt x="19900" y="45090"/>
                </a:lnTo>
                <a:lnTo>
                  <a:pt x="19890" y="45070"/>
                </a:lnTo>
                <a:lnTo>
                  <a:pt x="19890" y="45050"/>
                </a:lnTo>
                <a:lnTo>
                  <a:pt x="19890" y="45030"/>
                </a:lnTo>
                <a:lnTo>
                  <a:pt x="19890" y="45010"/>
                </a:lnTo>
                <a:lnTo>
                  <a:pt x="19910" y="44950"/>
                </a:lnTo>
                <a:lnTo>
                  <a:pt x="19910" y="44930"/>
                </a:lnTo>
                <a:lnTo>
                  <a:pt x="19900" y="44920"/>
                </a:lnTo>
                <a:lnTo>
                  <a:pt x="19880" y="44920"/>
                </a:lnTo>
                <a:lnTo>
                  <a:pt x="19730" y="44950"/>
                </a:lnTo>
                <a:lnTo>
                  <a:pt x="19210" y="45140"/>
                </a:lnTo>
                <a:lnTo>
                  <a:pt x="19110" y="45160"/>
                </a:lnTo>
                <a:lnTo>
                  <a:pt x="19030" y="45170"/>
                </a:lnTo>
                <a:lnTo>
                  <a:pt x="18780" y="45150"/>
                </a:lnTo>
                <a:lnTo>
                  <a:pt x="18740" y="45160"/>
                </a:lnTo>
                <a:lnTo>
                  <a:pt x="18710" y="45200"/>
                </a:lnTo>
                <a:lnTo>
                  <a:pt x="18670" y="45270"/>
                </a:lnTo>
                <a:lnTo>
                  <a:pt x="18650" y="45340"/>
                </a:lnTo>
                <a:lnTo>
                  <a:pt x="18630" y="45400"/>
                </a:lnTo>
                <a:lnTo>
                  <a:pt x="18590" y="45450"/>
                </a:lnTo>
                <a:lnTo>
                  <a:pt x="18520" y="45510"/>
                </a:lnTo>
                <a:lnTo>
                  <a:pt x="18430" y="45570"/>
                </a:lnTo>
                <a:lnTo>
                  <a:pt x="18170" y="45650"/>
                </a:lnTo>
                <a:lnTo>
                  <a:pt x="17850" y="45720"/>
                </a:lnTo>
                <a:lnTo>
                  <a:pt x="17790" y="45720"/>
                </a:lnTo>
                <a:lnTo>
                  <a:pt x="17740" y="45710"/>
                </a:lnTo>
                <a:lnTo>
                  <a:pt x="17700" y="45700"/>
                </a:lnTo>
                <a:lnTo>
                  <a:pt x="17540" y="45610"/>
                </a:lnTo>
                <a:lnTo>
                  <a:pt x="17510" y="45600"/>
                </a:lnTo>
                <a:lnTo>
                  <a:pt x="17480" y="45590"/>
                </a:lnTo>
                <a:lnTo>
                  <a:pt x="17440" y="45590"/>
                </a:lnTo>
                <a:lnTo>
                  <a:pt x="17390" y="45600"/>
                </a:lnTo>
                <a:lnTo>
                  <a:pt x="17310" y="45630"/>
                </a:lnTo>
                <a:lnTo>
                  <a:pt x="17050" y="45760"/>
                </a:lnTo>
                <a:lnTo>
                  <a:pt x="16860" y="45880"/>
                </a:lnTo>
                <a:lnTo>
                  <a:pt x="16700" y="46020"/>
                </a:lnTo>
                <a:lnTo>
                  <a:pt x="16600" y="46080"/>
                </a:lnTo>
                <a:lnTo>
                  <a:pt x="16560" y="46120"/>
                </a:lnTo>
                <a:lnTo>
                  <a:pt x="16520" y="46180"/>
                </a:lnTo>
                <a:lnTo>
                  <a:pt x="16480" y="46310"/>
                </a:lnTo>
                <a:lnTo>
                  <a:pt x="16470" y="46390"/>
                </a:lnTo>
                <a:lnTo>
                  <a:pt x="16480" y="46450"/>
                </a:lnTo>
                <a:lnTo>
                  <a:pt x="16490" y="46530"/>
                </a:lnTo>
                <a:lnTo>
                  <a:pt x="16500" y="46570"/>
                </a:lnTo>
                <a:lnTo>
                  <a:pt x="16490" y="46610"/>
                </a:lnTo>
                <a:lnTo>
                  <a:pt x="16480" y="46660"/>
                </a:lnTo>
                <a:lnTo>
                  <a:pt x="16330" y="46980"/>
                </a:lnTo>
                <a:lnTo>
                  <a:pt x="16310" y="47040"/>
                </a:lnTo>
                <a:lnTo>
                  <a:pt x="16300" y="47090"/>
                </a:lnTo>
                <a:lnTo>
                  <a:pt x="16320" y="47210"/>
                </a:lnTo>
                <a:lnTo>
                  <a:pt x="16320" y="47230"/>
                </a:lnTo>
                <a:lnTo>
                  <a:pt x="16300" y="47240"/>
                </a:lnTo>
                <a:lnTo>
                  <a:pt x="16250" y="47250"/>
                </a:lnTo>
                <a:lnTo>
                  <a:pt x="16130" y="47230"/>
                </a:lnTo>
                <a:lnTo>
                  <a:pt x="15990" y="47230"/>
                </a:lnTo>
                <a:lnTo>
                  <a:pt x="15750" y="47270"/>
                </a:lnTo>
                <a:lnTo>
                  <a:pt x="15230" y="47330"/>
                </a:lnTo>
                <a:lnTo>
                  <a:pt x="15050" y="47370"/>
                </a:lnTo>
                <a:lnTo>
                  <a:pt x="14950" y="47410"/>
                </a:lnTo>
                <a:lnTo>
                  <a:pt x="14900" y="47440"/>
                </a:lnTo>
                <a:lnTo>
                  <a:pt x="14710" y="47620"/>
                </a:lnTo>
                <a:lnTo>
                  <a:pt x="14620" y="47670"/>
                </a:lnTo>
                <a:lnTo>
                  <a:pt x="14560" y="47690"/>
                </a:lnTo>
                <a:lnTo>
                  <a:pt x="14470" y="47700"/>
                </a:lnTo>
                <a:lnTo>
                  <a:pt x="14380" y="47690"/>
                </a:lnTo>
                <a:lnTo>
                  <a:pt x="14340" y="47680"/>
                </a:lnTo>
                <a:lnTo>
                  <a:pt x="14300" y="47670"/>
                </a:lnTo>
                <a:lnTo>
                  <a:pt x="14280" y="47630"/>
                </a:lnTo>
                <a:lnTo>
                  <a:pt x="14260" y="47590"/>
                </a:lnTo>
                <a:lnTo>
                  <a:pt x="14240" y="47530"/>
                </a:lnTo>
                <a:lnTo>
                  <a:pt x="14220" y="47500"/>
                </a:lnTo>
                <a:lnTo>
                  <a:pt x="14180" y="47440"/>
                </a:lnTo>
                <a:lnTo>
                  <a:pt x="14170" y="47420"/>
                </a:lnTo>
                <a:lnTo>
                  <a:pt x="14170" y="47390"/>
                </a:lnTo>
                <a:lnTo>
                  <a:pt x="14170" y="47360"/>
                </a:lnTo>
                <a:lnTo>
                  <a:pt x="14170" y="47320"/>
                </a:lnTo>
                <a:lnTo>
                  <a:pt x="14170" y="47300"/>
                </a:lnTo>
                <a:lnTo>
                  <a:pt x="14170" y="47270"/>
                </a:lnTo>
                <a:lnTo>
                  <a:pt x="14130" y="47160"/>
                </a:lnTo>
                <a:lnTo>
                  <a:pt x="14120" y="47070"/>
                </a:lnTo>
                <a:lnTo>
                  <a:pt x="14100" y="46870"/>
                </a:lnTo>
                <a:lnTo>
                  <a:pt x="14090" y="46850"/>
                </a:lnTo>
                <a:lnTo>
                  <a:pt x="14070" y="46830"/>
                </a:lnTo>
                <a:lnTo>
                  <a:pt x="14030" y="46830"/>
                </a:lnTo>
                <a:lnTo>
                  <a:pt x="13980" y="46830"/>
                </a:lnTo>
                <a:lnTo>
                  <a:pt x="13870" y="46870"/>
                </a:lnTo>
                <a:lnTo>
                  <a:pt x="13550" y="47110"/>
                </a:lnTo>
                <a:lnTo>
                  <a:pt x="13390" y="47300"/>
                </a:lnTo>
                <a:lnTo>
                  <a:pt x="13320" y="47370"/>
                </a:lnTo>
                <a:lnTo>
                  <a:pt x="13280" y="47400"/>
                </a:lnTo>
                <a:lnTo>
                  <a:pt x="13230" y="47430"/>
                </a:lnTo>
                <a:lnTo>
                  <a:pt x="13190" y="47440"/>
                </a:lnTo>
                <a:lnTo>
                  <a:pt x="13160" y="47440"/>
                </a:lnTo>
                <a:lnTo>
                  <a:pt x="13130" y="47430"/>
                </a:lnTo>
                <a:lnTo>
                  <a:pt x="13090" y="47410"/>
                </a:lnTo>
                <a:lnTo>
                  <a:pt x="13040" y="47360"/>
                </a:lnTo>
                <a:lnTo>
                  <a:pt x="12810" y="47120"/>
                </a:lnTo>
                <a:lnTo>
                  <a:pt x="12740" y="47000"/>
                </a:lnTo>
                <a:lnTo>
                  <a:pt x="12700" y="46950"/>
                </a:lnTo>
                <a:lnTo>
                  <a:pt x="12650" y="46920"/>
                </a:lnTo>
                <a:lnTo>
                  <a:pt x="12590" y="46910"/>
                </a:lnTo>
                <a:lnTo>
                  <a:pt x="12210" y="46890"/>
                </a:lnTo>
                <a:lnTo>
                  <a:pt x="12140" y="46870"/>
                </a:lnTo>
                <a:lnTo>
                  <a:pt x="12080" y="46850"/>
                </a:lnTo>
                <a:lnTo>
                  <a:pt x="12030" y="46810"/>
                </a:lnTo>
                <a:lnTo>
                  <a:pt x="11990" y="46720"/>
                </a:lnTo>
                <a:lnTo>
                  <a:pt x="11980" y="46600"/>
                </a:lnTo>
                <a:lnTo>
                  <a:pt x="11980" y="46330"/>
                </a:lnTo>
                <a:lnTo>
                  <a:pt x="12020" y="46090"/>
                </a:lnTo>
                <a:lnTo>
                  <a:pt x="12060" y="45970"/>
                </a:lnTo>
                <a:lnTo>
                  <a:pt x="12080" y="45930"/>
                </a:lnTo>
                <a:lnTo>
                  <a:pt x="12120" y="45890"/>
                </a:lnTo>
                <a:lnTo>
                  <a:pt x="12260" y="45810"/>
                </a:lnTo>
                <a:lnTo>
                  <a:pt x="12300" y="45780"/>
                </a:lnTo>
                <a:lnTo>
                  <a:pt x="12320" y="45740"/>
                </a:lnTo>
                <a:lnTo>
                  <a:pt x="12340" y="45710"/>
                </a:lnTo>
                <a:lnTo>
                  <a:pt x="12360" y="45660"/>
                </a:lnTo>
                <a:lnTo>
                  <a:pt x="12380" y="45620"/>
                </a:lnTo>
                <a:lnTo>
                  <a:pt x="12410" y="45580"/>
                </a:lnTo>
                <a:lnTo>
                  <a:pt x="12490" y="45520"/>
                </a:lnTo>
                <a:lnTo>
                  <a:pt x="12700" y="45300"/>
                </a:lnTo>
                <a:lnTo>
                  <a:pt x="12770" y="45200"/>
                </a:lnTo>
                <a:lnTo>
                  <a:pt x="12810" y="45150"/>
                </a:lnTo>
                <a:lnTo>
                  <a:pt x="12870" y="45100"/>
                </a:lnTo>
                <a:lnTo>
                  <a:pt x="13050" y="44970"/>
                </a:lnTo>
                <a:lnTo>
                  <a:pt x="13110" y="44890"/>
                </a:lnTo>
                <a:lnTo>
                  <a:pt x="13110" y="44800"/>
                </a:lnTo>
                <a:lnTo>
                  <a:pt x="12830" y="44350"/>
                </a:lnTo>
                <a:lnTo>
                  <a:pt x="12580" y="44070"/>
                </a:lnTo>
                <a:lnTo>
                  <a:pt x="12550" y="44010"/>
                </a:lnTo>
                <a:lnTo>
                  <a:pt x="12550" y="43950"/>
                </a:lnTo>
                <a:lnTo>
                  <a:pt x="12570" y="43910"/>
                </a:lnTo>
                <a:lnTo>
                  <a:pt x="12630" y="43860"/>
                </a:lnTo>
                <a:lnTo>
                  <a:pt x="12660" y="43830"/>
                </a:lnTo>
                <a:lnTo>
                  <a:pt x="12710" y="43750"/>
                </a:lnTo>
                <a:lnTo>
                  <a:pt x="12740" y="43710"/>
                </a:lnTo>
                <a:lnTo>
                  <a:pt x="12830" y="43650"/>
                </a:lnTo>
                <a:lnTo>
                  <a:pt x="12950" y="43530"/>
                </a:lnTo>
                <a:lnTo>
                  <a:pt x="12980" y="43480"/>
                </a:lnTo>
                <a:lnTo>
                  <a:pt x="13000" y="43430"/>
                </a:lnTo>
                <a:lnTo>
                  <a:pt x="13010" y="43370"/>
                </a:lnTo>
                <a:lnTo>
                  <a:pt x="13010" y="43050"/>
                </a:lnTo>
                <a:lnTo>
                  <a:pt x="13020" y="42980"/>
                </a:lnTo>
                <a:lnTo>
                  <a:pt x="13030" y="42930"/>
                </a:lnTo>
                <a:lnTo>
                  <a:pt x="13060" y="42890"/>
                </a:lnTo>
                <a:lnTo>
                  <a:pt x="13150" y="42810"/>
                </a:lnTo>
                <a:lnTo>
                  <a:pt x="13180" y="42770"/>
                </a:lnTo>
                <a:lnTo>
                  <a:pt x="13200" y="42710"/>
                </a:lnTo>
                <a:lnTo>
                  <a:pt x="13210" y="42650"/>
                </a:lnTo>
                <a:lnTo>
                  <a:pt x="13210" y="42570"/>
                </a:lnTo>
                <a:lnTo>
                  <a:pt x="13200" y="42520"/>
                </a:lnTo>
                <a:lnTo>
                  <a:pt x="13130" y="42470"/>
                </a:lnTo>
                <a:lnTo>
                  <a:pt x="12720" y="42370"/>
                </a:lnTo>
                <a:lnTo>
                  <a:pt x="12240" y="42330"/>
                </a:lnTo>
                <a:lnTo>
                  <a:pt x="12050" y="42350"/>
                </a:lnTo>
                <a:lnTo>
                  <a:pt x="11930" y="42340"/>
                </a:lnTo>
                <a:lnTo>
                  <a:pt x="11850" y="42240"/>
                </a:lnTo>
                <a:lnTo>
                  <a:pt x="11550" y="42180"/>
                </a:lnTo>
                <a:lnTo>
                  <a:pt x="11260" y="42170"/>
                </a:lnTo>
                <a:lnTo>
                  <a:pt x="11120" y="42190"/>
                </a:lnTo>
                <a:lnTo>
                  <a:pt x="11050" y="42230"/>
                </a:lnTo>
                <a:lnTo>
                  <a:pt x="11010" y="42290"/>
                </a:lnTo>
                <a:lnTo>
                  <a:pt x="10980" y="42360"/>
                </a:lnTo>
                <a:lnTo>
                  <a:pt x="10940" y="42440"/>
                </a:lnTo>
                <a:lnTo>
                  <a:pt x="10880" y="42490"/>
                </a:lnTo>
                <a:lnTo>
                  <a:pt x="10810" y="42530"/>
                </a:lnTo>
                <a:lnTo>
                  <a:pt x="10640" y="42590"/>
                </a:lnTo>
                <a:lnTo>
                  <a:pt x="10550" y="42600"/>
                </a:lnTo>
                <a:lnTo>
                  <a:pt x="10480" y="42590"/>
                </a:lnTo>
                <a:lnTo>
                  <a:pt x="10350" y="42530"/>
                </a:lnTo>
                <a:lnTo>
                  <a:pt x="10280" y="42520"/>
                </a:lnTo>
                <a:lnTo>
                  <a:pt x="10160" y="42520"/>
                </a:lnTo>
                <a:lnTo>
                  <a:pt x="9250" y="42610"/>
                </a:lnTo>
                <a:lnTo>
                  <a:pt x="8820" y="42580"/>
                </a:lnTo>
                <a:lnTo>
                  <a:pt x="7990" y="42390"/>
                </a:lnTo>
                <a:lnTo>
                  <a:pt x="7630" y="42230"/>
                </a:lnTo>
                <a:lnTo>
                  <a:pt x="7410" y="42210"/>
                </a:lnTo>
                <a:lnTo>
                  <a:pt x="7280" y="42190"/>
                </a:lnTo>
                <a:lnTo>
                  <a:pt x="7290" y="42180"/>
                </a:lnTo>
                <a:lnTo>
                  <a:pt x="7230" y="42070"/>
                </a:lnTo>
                <a:lnTo>
                  <a:pt x="7120" y="41980"/>
                </a:lnTo>
                <a:lnTo>
                  <a:pt x="7030" y="41920"/>
                </a:lnTo>
                <a:lnTo>
                  <a:pt x="6810" y="41870"/>
                </a:lnTo>
                <a:lnTo>
                  <a:pt x="6570" y="41850"/>
                </a:lnTo>
                <a:lnTo>
                  <a:pt x="6110" y="41870"/>
                </a:lnTo>
                <a:lnTo>
                  <a:pt x="5610" y="41830"/>
                </a:lnTo>
                <a:lnTo>
                  <a:pt x="5100" y="41620"/>
                </a:lnTo>
                <a:lnTo>
                  <a:pt x="4700" y="41240"/>
                </a:lnTo>
                <a:lnTo>
                  <a:pt x="4550" y="40690"/>
                </a:lnTo>
                <a:lnTo>
                  <a:pt x="4600" y="40440"/>
                </a:lnTo>
                <a:lnTo>
                  <a:pt x="4790" y="40000"/>
                </a:lnTo>
                <a:lnTo>
                  <a:pt x="4810" y="39700"/>
                </a:lnTo>
                <a:lnTo>
                  <a:pt x="4630" y="38540"/>
                </a:lnTo>
                <a:lnTo>
                  <a:pt x="4560" y="37880"/>
                </a:lnTo>
                <a:lnTo>
                  <a:pt x="4550" y="37770"/>
                </a:lnTo>
                <a:lnTo>
                  <a:pt x="4580" y="37430"/>
                </a:lnTo>
                <a:lnTo>
                  <a:pt x="4760" y="37070"/>
                </a:lnTo>
                <a:lnTo>
                  <a:pt x="4960" y="36810"/>
                </a:lnTo>
                <a:lnTo>
                  <a:pt x="5180" y="36580"/>
                </a:lnTo>
                <a:lnTo>
                  <a:pt x="5480" y="36420"/>
                </a:lnTo>
                <a:lnTo>
                  <a:pt x="5580" y="36320"/>
                </a:lnTo>
                <a:lnTo>
                  <a:pt x="5540" y="36150"/>
                </a:lnTo>
                <a:lnTo>
                  <a:pt x="5980" y="36130"/>
                </a:lnTo>
                <a:lnTo>
                  <a:pt x="6620" y="36090"/>
                </a:lnTo>
                <a:lnTo>
                  <a:pt x="7090" y="36060"/>
                </a:lnTo>
                <a:lnTo>
                  <a:pt x="7020" y="35920"/>
                </a:lnTo>
                <a:lnTo>
                  <a:pt x="6550" y="35310"/>
                </a:lnTo>
                <a:lnTo>
                  <a:pt x="6450" y="35110"/>
                </a:lnTo>
                <a:lnTo>
                  <a:pt x="6390" y="35020"/>
                </a:lnTo>
                <a:lnTo>
                  <a:pt x="6320" y="34950"/>
                </a:lnTo>
                <a:lnTo>
                  <a:pt x="6160" y="34880"/>
                </a:lnTo>
                <a:lnTo>
                  <a:pt x="6110" y="34820"/>
                </a:lnTo>
                <a:lnTo>
                  <a:pt x="6050" y="34640"/>
                </a:lnTo>
                <a:lnTo>
                  <a:pt x="6010" y="34590"/>
                </a:lnTo>
                <a:lnTo>
                  <a:pt x="5960" y="34560"/>
                </a:lnTo>
                <a:lnTo>
                  <a:pt x="5890" y="34550"/>
                </a:lnTo>
                <a:lnTo>
                  <a:pt x="5980" y="34390"/>
                </a:lnTo>
                <a:lnTo>
                  <a:pt x="6140" y="34310"/>
                </a:lnTo>
                <a:lnTo>
                  <a:pt x="6480" y="34260"/>
                </a:lnTo>
                <a:lnTo>
                  <a:pt x="6640" y="34210"/>
                </a:lnTo>
                <a:lnTo>
                  <a:pt x="6770" y="34130"/>
                </a:lnTo>
                <a:lnTo>
                  <a:pt x="7050" y="33800"/>
                </a:lnTo>
                <a:lnTo>
                  <a:pt x="7080" y="33740"/>
                </a:lnTo>
                <a:lnTo>
                  <a:pt x="7120" y="33690"/>
                </a:lnTo>
                <a:lnTo>
                  <a:pt x="7210" y="33640"/>
                </a:lnTo>
                <a:lnTo>
                  <a:pt x="7300" y="33630"/>
                </a:lnTo>
                <a:lnTo>
                  <a:pt x="7380" y="33630"/>
                </a:lnTo>
                <a:lnTo>
                  <a:pt x="7450" y="33620"/>
                </a:lnTo>
                <a:lnTo>
                  <a:pt x="7520" y="33530"/>
                </a:lnTo>
                <a:lnTo>
                  <a:pt x="7550" y="33340"/>
                </a:lnTo>
                <a:lnTo>
                  <a:pt x="7520" y="33140"/>
                </a:lnTo>
                <a:lnTo>
                  <a:pt x="7530" y="32960"/>
                </a:lnTo>
                <a:lnTo>
                  <a:pt x="7650" y="32830"/>
                </a:lnTo>
                <a:lnTo>
                  <a:pt x="7850" y="32670"/>
                </a:lnTo>
                <a:lnTo>
                  <a:pt x="7970" y="32450"/>
                </a:lnTo>
                <a:lnTo>
                  <a:pt x="8000" y="32320"/>
                </a:lnTo>
                <a:lnTo>
                  <a:pt x="8200" y="32260"/>
                </a:lnTo>
                <a:lnTo>
                  <a:pt x="8250" y="32000"/>
                </a:lnTo>
                <a:lnTo>
                  <a:pt x="8280" y="31730"/>
                </a:lnTo>
                <a:lnTo>
                  <a:pt x="8270" y="31670"/>
                </a:lnTo>
                <a:lnTo>
                  <a:pt x="8240" y="31520"/>
                </a:lnTo>
                <a:lnTo>
                  <a:pt x="8240" y="31440"/>
                </a:lnTo>
                <a:lnTo>
                  <a:pt x="8260" y="31350"/>
                </a:lnTo>
                <a:lnTo>
                  <a:pt x="8350" y="31200"/>
                </a:lnTo>
                <a:lnTo>
                  <a:pt x="8370" y="31130"/>
                </a:lnTo>
                <a:lnTo>
                  <a:pt x="8390" y="30980"/>
                </a:lnTo>
                <a:lnTo>
                  <a:pt x="8480" y="30690"/>
                </a:lnTo>
                <a:lnTo>
                  <a:pt x="8520" y="30370"/>
                </a:lnTo>
                <a:lnTo>
                  <a:pt x="8560" y="30260"/>
                </a:lnTo>
                <a:lnTo>
                  <a:pt x="8710" y="30050"/>
                </a:lnTo>
                <a:lnTo>
                  <a:pt x="8650" y="29980"/>
                </a:lnTo>
                <a:lnTo>
                  <a:pt x="8640" y="29910"/>
                </a:lnTo>
                <a:lnTo>
                  <a:pt x="8660" y="29840"/>
                </a:lnTo>
                <a:lnTo>
                  <a:pt x="8670" y="29760"/>
                </a:lnTo>
                <a:lnTo>
                  <a:pt x="8650" y="29720"/>
                </a:lnTo>
                <a:lnTo>
                  <a:pt x="8430" y="29420"/>
                </a:lnTo>
                <a:lnTo>
                  <a:pt x="8390" y="29340"/>
                </a:lnTo>
                <a:lnTo>
                  <a:pt x="8430" y="29310"/>
                </a:lnTo>
                <a:lnTo>
                  <a:pt x="8490" y="29270"/>
                </a:lnTo>
                <a:lnTo>
                  <a:pt x="8500" y="29200"/>
                </a:lnTo>
                <a:lnTo>
                  <a:pt x="8470" y="29130"/>
                </a:lnTo>
                <a:lnTo>
                  <a:pt x="8430" y="29090"/>
                </a:lnTo>
                <a:lnTo>
                  <a:pt x="8430" y="29020"/>
                </a:lnTo>
                <a:lnTo>
                  <a:pt x="8430" y="28850"/>
                </a:lnTo>
                <a:lnTo>
                  <a:pt x="8470" y="28690"/>
                </a:lnTo>
                <a:lnTo>
                  <a:pt x="8560" y="28610"/>
                </a:lnTo>
                <a:lnTo>
                  <a:pt x="8690" y="28610"/>
                </a:lnTo>
                <a:lnTo>
                  <a:pt x="8840" y="28580"/>
                </a:lnTo>
                <a:lnTo>
                  <a:pt x="8970" y="28510"/>
                </a:lnTo>
                <a:lnTo>
                  <a:pt x="9020" y="28380"/>
                </a:lnTo>
                <a:lnTo>
                  <a:pt x="8990" y="27980"/>
                </a:lnTo>
                <a:lnTo>
                  <a:pt x="9020" y="27820"/>
                </a:lnTo>
                <a:lnTo>
                  <a:pt x="9050" y="27730"/>
                </a:lnTo>
                <a:lnTo>
                  <a:pt x="9190" y="27550"/>
                </a:lnTo>
                <a:lnTo>
                  <a:pt x="9220" y="27480"/>
                </a:lnTo>
                <a:lnTo>
                  <a:pt x="9270" y="27230"/>
                </a:lnTo>
                <a:lnTo>
                  <a:pt x="9340" y="27080"/>
                </a:lnTo>
                <a:lnTo>
                  <a:pt x="9490" y="26900"/>
                </a:lnTo>
                <a:lnTo>
                  <a:pt x="9580" y="26760"/>
                </a:lnTo>
                <a:lnTo>
                  <a:pt x="9620" y="26590"/>
                </a:lnTo>
                <a:lnTo>
                  <a:pt x="9600" y="26440"/>
                </a:lnTo>
                <a:lnTo>
                  <a:pt x="9540" y="26140"/>
                </a:lnTo>
                <a:lnTo>
                  <a:pt x="9570" y="26120"/>
                </a:lnTo>
                <a:lnTo>
                  <a:pt x="9590" y="26090"/>
                </a:lnTo>
                <a:lnTo>
                  <a:pt x="9750" y="26040"/>
                </a:lnTo>
                <a:lnTo>
                  <a:pt x="10030" y="26000"/>
                </a:lnTo>
                <a:lnTo>
                  <a:pt x="10060" y="26030"/>
                </a:lnTo>
                <a:lnTo>
                  <a:pt x="10060" y="26050"/>
                </a:lnTo>
                <a:lnTo>
                  <a:pt x="10000" y="26140"/>
                </a:lnTo>
                <a:lnTo>
                  <a:pt x="10080" y="26210"/>
                </a:lnTo>
                <a:lnTo>
                  <a:pt x="10090" y="26200"/>
                </a:lnTo>
                <a:lnTo>
                  <a:pt x="10110" y="26210"/>
                </a:lnTo>
                <a:lnTo>
                  <a:pt x="10150" y="26250"/>
                </a:lnTo>
                <a:lnTo>
                  <a:pt x="10150" y="26260"/>
                </a:lnTo>
                <a:lnTo>
                  <a:pt x="10170" y="26260"/>
                </a:lnTo>
                <a:lnTo>
                  <a:pt x="10210" y="26300"/>
                </a:lnTo>
                <a:lnTo>
                  <a:pt x="10210" y="26330"/>
                </a:lnTo>
                <a:lnTo>
                  <a:pt x="10180" y="26410"/>
                </a:lnTo>
                <a:lnTo>
                  <a:pt x="10190" y="26450"/>
                </a:lnTo>
                <a:lnTo>
                  <a:pt x="10230" y="26510"/>
                </a:lnTo>
                <a:lnTo>
                  <a:pt x="10270" y="26550"/>
                </a:lnTo>
                <a:lnTo>
                  <a:pt x="10320" y="26580"/>
                </a:lnTo>
                <a:lnTo>
                  <a:pt x="10390" y="26590"/>
                </a:lnTo>
                <a:lnTo>
                  <a:pt x="10420" y="26600"/>
                </a:lnTo>
                <a:lnTo>
                  <a:pt x="10470" y="26670"/>
                </a:lnTo>
                <a:lnTo>
                  <a:pt x="10520" y="26670"/>
                </a:lnTo>
                <a:lnTo>
                  <a:pt x="10540" y="26690"/>
                </a:lnTo>
                <a:lnTo>
                  <a:pt x="10560" y="26700"/>
                </a:lnTo>
                <a:lnTo>
                  <a:pt x="10560" y="26710"/>
                </a:lnTo>
                <a:lnTo>
                  <a:pt x="10570" y="26710"/>
                </a:lnTo>
                <a:lnTo>
                  <a:pt x="10600" y="26740"/>
                </a:lnTo>
                <a:lnTo>
                  <a:pt x="10590" y="26750"/>
                </a:lnTo>
                <a:lnTo>
                  <a:pt x="10610" y="26760"/>
                </a:lnTo>
                <a:lnTo>
                  <a:pt x="10610" y="26770"/>
                </a:lnTo>
                <a:lnTo>
                  <a:pt x="10630" y="26780"/>
                </a:lnTo>
                <a:lnTo>
                  <a:pt x="10630" y="26810"/>
                </a:lnTo>
                <a:lnTo>
                  <a:pt x="10880" y="27000"/>
                </a:lnTo>
                <a:lnTo>
                  <a:pt x="10890" y="27010"/>
                </a:lnTo>
                <a:lnTo>
                  <a:pt x="11190" y="27340"/>
                </a:lnTo>
                <a:lnTo>
                  <a:pt x="11600" y="27510"/>
                </a:lnTo>
                <a:lnTo>
                  <a:pt x="12450" y="27640"/>
                </a:lnTo>
                <a:lnTo>
                  <a:pt x="12540" y="27630"/>
                </a:lnTo>
                <a:lnTo>
                  <a:pt x="12710" y="27660"/>
                </a:lnTo>
                <a:lnTo>
                  <a:pt x="13820" y="27350"/>
                </a:lnTo>
                <a:lnTo>
                  <a:pt x="13960" y="27350"/>
                </a:lnTo>
                <a:lnTo>
                  <a:pt x="14140" y="27440"/>
                </a:lnTo>
                <a:lnTo>
                  <a:pt x="14310" y="27560"/>
                </a:lnTo>
                <a:lnTo>
                  <a:pt x="14960" y="28200"/>
                </a:lnTo>
                <a:lnTo>
                  <a:pt x="15130" y="28310"/>
                </a:lnTo>
                <a:lnTo>
                  <a:pt x="15480" y="28470"/>
                </a:lnTo>
                <a:lnTo>
                  <a:pt x="15570" y="28560"/>
                </a:lnTo>
                <a:lnTo>
                  <a:pt x="15640" y="28690"/>
                </a:lnTo>
                <a:lnTo>
                  <a:pt x="15680" y="28820"/>
                </a:lnTo>
                <a:lnTo>
                  <a:pt x="15690" y="28960"/>
                </a:lnTo>
                <a:lnTo>
                  <a:pt x="15680" y="29270"/>
                </a:lnTo>
                <a:lnTo>
                  <a:pt x="15720" y="29390"/>
                </a:lnTo>
                <a:lnTo>
                  <a:pt x="15840" y="29670"/>
                </a:lnTo>
                <a:lnTo>
                  <a:pt x="15900" y="29750"/>
                </a:lnTo>
                <a:lnTo>
                  <a:pt x="15990" y="29700"/>
                </a:lnTo>
                <a:lnTo>
                  <a:pt x="16000" y="29730"/>
                </a:lnTo>
                <a:lnTo>
                  <a:pt x="15980" y="29780"/>
                </a:lnTo>
                <a:lnTo>
                  <a:pt x="16010" y="29810"/>
                </a:lnTo>
                <a:lnTo>
                  <a:pt x="16030" y="29840"/>
                </a:lnTo>
                <a:lnTo>
                  <a:pt x="16230" y="29640"/>
                </a:lnTo>
                <a:lnTo>
                  <a:pt x="17070" y="28730"/>
                </a:lnTo>
                <a:lnTo>
                  <a:pt x="17410" y="29040"/>
                </a:lnTo>
                <a:lnTo>
                  <a:pt x="17480" y="29080"/>
                </a:lnTo>
                <a:lnTo>
                  <a:pt x="17540" y="29070"/>
                </a:lnTo>
                <a:lnTo>
                  <a:pt x="17600" y="29050"/>
                </a:lnTo>
                <a:lnTo>
                  <a:pt x="17670" y="29050"/>
                </a:lnTo>
                <a:lnTo>
                  <a:pt x="17730" y="29080"/>
                </a:lnTo>
                <a:lnTo>
                  <a:pt x="17740" y="29130"/>
                </a:lnTo>
                <a:lnTo>
                  <a:pt x="17770" y="29100"/>
                </a:lnTo>
                <a:lnTo>
                  <a:pt x="17860" y="29130"/>
                </a:lnTo>
                <a:lnTo>
                  <a:pt x="17910" y="29140"/>
                </a:lnTo>
                <a:lnTo>
                  <a:pt x="18000" y="29120"/>
                </a:lnTo>
                <a:lnTo>
                  <a:pt x="18030" y="29220"/>
                </a:lnTo>
                <a:lnTo>
                  <a:pt x="18060" y="29230"/>
                </a:lnTo>
                <a:lnTo>
                  <a:pt x="18080" y="29190"/>
                </a:lnTo>
                <a:lnTo>
                  <a:pt x="18120" y="29180"/>
                </a:lnTo>
                <a:lnTo>
                  <a:pt x="18140" y="29110"/>
                </a:lnTo>
                <a:lnTo>
                  <a:pt x="18210" y="29070"/>
                </a:lnTo>
                <a:lnTo>
                  <a:pt x="18230" y="29040"/>
                </a:lnTo>
                <a:lnTo>
                  <a:pt x="18270" y="29060"/>
                </a:lnTo>
                <a:lnTo>
                  <a:pt x="18320" y="29030"/>
                </a:lnTo>
                <a:lnTo>
                  <a:pt x="18350" y="29050"/>
                </a:lnTo>
                <a:lnTo>
                  <a:pt x="18400" y="29030"/>
                </a:lnTo>
                <a:lnTo>
                  <a:pt x="18410" y="29010"/>
                </a:lnTo>
                <a:lnTo>
                  <a:pt x="18470" y="28980"/>
                </a:lnTo>
                <a:lnTo>
                  <a:pt x="18520" y="29010"/>
                </a:lnTo>
                <a:lnTo>
                  <a:pt x="18580" y="29000"/>
                </a:lnTo>
                <a:lnTo>
                  <a:pt x="18670" y="28890"/>
                </a:lnTo>
                <a:lnTo>
                  <a:pt x="18750" y="28900"/>
                </a:lnTo>
                <a:lnTo>
                  <a:pt x="18790" y="28890"/>
                </a:lnTo>
                <a:lnTo>
                  <a:pt x="18820" y="28870"/>
                </a:lnTo>
                <a:lnTo>
                  <a:pt x="18820" y="28800"/>
                </a:lnTo>
                <a:lnTo>
                  <a:pt x="18840" y="28760"/>
                </a:lnTo>
                <a:lnTo>
                  <a:pt x="18830" y="28730"/>
                </a:lnTo>
                <a:lnTo>
                  <a:pt x="18850" y="28720"/>
                </a:lnTo>
                <a:lnTo>
                  <a:pt x="18860" y="28690"/>
                </a:lnTo>
                <a:lnTo>
                  <a:pt x="18910" y="28650"/>
                </a:lnTo>
                <a:lnTo>
                  <a:pt x="18910" y="28620"/>
                </a:lnTo>
                <a:lnTo>
                  <a:pt x="18990" y="28590"/>
                </a:lnTo>
                <a:lnTo>
                  <a:pt x="19010" y="28590"/>
                </a:lnTo>
                <a:lnTo>
                  <a:pt x="19060" y="28510"/>
                </a:lnTo>
                <a:lnTo>
                  <a:pt x="19090" y="28520"/>
                </a:lnTo>
                <a:lnTo>
                  <a:pt x="19110" y="28510"/>
                </a:lnTo>
                <a:lnTo>
                  <a:pt x="19140" y="28510"/>
                </a:lnTo>
                <a:lnTo>
                  <a:pt x="19160" y="28490"/>
                </a:lnTo>
                <a:lnTo>
                  <a:pt x="19240" y="2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imroz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1610" y="58080"/>
                </a:moveTo>
                <a:lnTo>
                  <a:pt x="11640" y="58020"/>
                </a:lnTo>
                <a:lnTo>
                  <a:pt x="11690" y="57870"/>
                </a:lnTo>
                <a:lnTo>
                  <a:pt x="11740" y="57800"/>
                </a:lnTo>
                <a:lnTo>
                  <a:pt x="11750" y="57740"/>
                </a:lnTo>
                <a:lnTo>
                  <a:pt x="11730" y="57700"/>
                </a:lnTo>
                <a:lnTo>
                  <a:pt x="11720" y="57650"/>
                </a:lnTo>
                <a:lnTo>
                  <a:pt x="11720" y="57600"/>
                </a:lnTo>
                <a:lnTo>
                  <a:pt x="11750" y="57540"/>
                </a:lnTo>
                <a:lnTo>
                  <a:pt x="11760" y="57510"/>
                </a:lnTo>
                <a:lnTo>
                  <a:pt x="11760" y="57480"/>
                </a:lnTo>
                <a:lnTo>
                  <a:pt x="11760" y="57470"/>
                </a:lnTo>
                <a:lnTo>
                  <a:pt x="11750" y="57460"/>
                </a:lnTo>
                <a:lnTo>
                  <a:pt x="11730" y="57460"/>
                </a:lnTo>
                <a:lnTo>
                  <a:pt x="11700" y="57420"/>
                </a:lnTo>
                <a:lnTo>
                  <a:pt x="11650" y="57360"/>
                </a:lnTo>
                <a:lnTo>
                  <a:pt x="11610" y="57220"/>
                </a:lnTo>
                <a:lnTo>
                  <a:pt x="11600" y="57160"/>
                </a:lnTo>
                <a:lnTo>
                  <a:pt x="11610" y="57130"/>
                </a:lnTo>
                <a:lnTo>
                  <a:pt x="11620" y="57130"/>
                </a:lnTo>
                <a:lnTo>
                  <a:pt x="11630" y="57140"/>
                </a:lnTo>
                <a:lnTo>
                  <a:pt x="11650" y="57160"/>
                </a:lnTo>
                <a:lnTo>
                  <a:pt x="11670" y="57180"/>
                </a:lnTo>
                <a:lnTo>
                  <a:pt x="11690" y="57240"/>
                </a:lnTo>
                <a:lnTo>
                  <a:pt x="11700" y="57240"/>
                </a:lnTo>
                <a:lnTo>
                  <a:pt x="11720" y="57210"/>
                </a:lnTo>
                <a:lnTo>
                  <a:pt x="11740" y="57200"/>
                </a:lnTo>
                <a:lnTo>
                  <a:pt x="11750" y="57190"/>
                </a:lnTo>
                <a:lnTo>
                  <a:pt x="11760" y="57200"/>
                </a:lnTo>
                <a:lnTo>
                  <a:pt x="11770" y="57210"/>
                </a:lnTo>
                <a:lnTo>
                  <a:pt x="11780" y="57230"/>
                </a:lnTo>
                <a:lnTo>
                  <a:pt x="11790" y="57250"/>
                </a:lnTo>
                <a:lnTo>
                  <a:pt x="11810" y="57260"/>
                </a:lnTo>
                <a:lnTo>
                  <a:pt x="11850" y="57260"/>
                </a:lnTo>
                <a:lnTo>
                  <a:pt x="11910" y="57230"/>
                </a:lnTo>
                <a:lnTo>
                  <a:pt x="12000" y="57140"/>
                </a:lnTo>
                <a:lnTo>
                  <a:pt x="12040" y="57070"/>
                </a:lnTo>
                <a:lnTo>
                  <a:pt x="12050" y="56990"/>
                </a:lnTo>
                <a:lnTo>
                  <a:pt x="12040" y="56950"/>
                </a:lnTo>
                <a:lnTo>
                  <a:pt x="12020" y="56910"/>
                </a:lnTo>
                <a:lnTo>
                  <a:pt x="11980" y="56850"/>
                </a:lnTo>
                <a:lnTo>
                  <a:pt x="11970" y="56830"/>
                </a:lnTo>
                <a:lnTo>
                  <a:pt x="11950" y="56720"/>
                </a:lnTo>
                <a:lnTo>
                  <a:pt x="11950" y="56620"/>
                </a:lnTo>
                <a:lnTo>
                  <a:pt x="11960" y="56570"/>
                </a:lnTo>
                <a:lnTo>
                  <a:pt x="11980" y="56530"/>
                </a:lnTo>
                <a:lnTo>
                  <a:pt x="12010" y="56520"/>
                </a:lnTo>
                <a:lnTo>
                  <a:pt x="12050" y="56520"/>
                </a:lnTo>
                <a:lnTo>
                  <a:pt x="12220" y="56530"/>
                </a:lnTo>
                <a:lnTo>
                  <a:pt x="12300" y="56500"/>
                </a:lnTo>
                <a:lnTo>
                  <a:pt x="12360" y="56470"/>
                </a:lnTo>
                <a:lnTo>
                  <a:pt x="12560" y="56200"/>
                </a:lnTo>
                <a:lnTo>
                  <a:pt x="12850" y="55650"/>
                </a:lnTo>
                <a:lnTo>
                  <a:pt x="13000" y="55480"/>
                </a:lnTo>
                <a:lnTo>
                  <a:pt x="13100" y="55390"/>
                </a:lnTo>
                <a:lnTo>
                  <a:pt x="13290" y="55180"/>
                </a:lnTo>
                <a:lnTo>
                  <a:pt x="13370" y="55080"/>
                </a:lnTo>
                <a:lnTo>
                  <a:pt x="13420" y="55000"/>
                </a:lnTo>
                <a:lnTo>
                  <a:pt x="13430" y="54950"/>
                </a:lnTo>
                <a:lnTo>
                  <a:pt x="13430" y="54920"/>
                </a:lnTo>
                <a:lnTo>
                  <a:pt x="13430" y="54870"/>
                </a:lnTo>
                <a:lnTo>
                  <a:pt x="13410" y="54750"/>
                </a:lnTo>
                <a:lnTo>
                  <a:pt x="13360" y="54590"/>
                </a:lnTo>
                <a:lnTo>
                  <a:pt x="13360" y="54550"/>
                </a:lnTo>
                <a:lnTo>
                  <a:pt x="13360" y="54500"/>
                </a:lnTo>
                <a:lnTo>
                  <a:pt x="13390" y="54410"/>
                </a:lnTo>
                <a:lnTo>
                  <a:pt x="13430" y="54350"/>
                </a:lnTo>
                <a:lnTo>
                  <a:pt x="13490" y="54290"/>
                </a:lnTo>
                <a:lnTo>
                  <a:pt x="13890" y="54090"/>
                </a:lnTo>
                <a:lnTo>
                  <a:pt x="13970" y="54010"/>
                </a:lnTo>
                <a:lnTo>
                  <a:pt x="14000" y="53950"/>
                </a:lnTo>
                <a:lnTo>
                  <a:pt x="14000" y="53890"/>
                </a:lnTo>
                <a:lnTo>
                  <a:pt x="13960" y="53700"/>
                </a:lnTo>
                <a:lnTo>
                  <a:pt x="13950" y="53590"/>
                </a:lnTo>
                <a:lnTo>
                  <a:pt x="13930" y="53550"/>
                </a:lnTo>
                <a:lnTo>
                  <a:pt x="13920" y="53510"/>
                </a:lnTo>
                <a:lnTo>
                  <a:pt x="13920" y="53480"/>
                </a:lnTo>
                <a:lnTo>
                  <a:pt x="13930" y="53450"/>
                </a:lnTo>
                <a:lnTo>
                  <a:pt x="13940" y="53430"/>
                </a:lnTo>
                <a:lnTo>
                  <a:pt x="13970" y="53390"/>
                </a:lnTo>
                <a:lnTo>
                  <a:pt x="16590" y="53220"/>
                </a:lnTo>
                <a:lnTo>
                  <a:pt x="17290" y="53010"/>
                </a:lnTo>
                <a:lnTo>
                  <a:pt x="17380" y="53010"/>
                </a:lnTo>
                <a:lnTo>
                  <a:pt x="17500" y="53010"/>
                </a:lnTo>
                <a:lnTo>
                  <a:pt x="17710" y="53050"/>
                </a:lnTo>
                <a:lnTo>
                  <a:pt x="17780" y="53080"/>
                </a:lnTo>
                <a:lnTo>
                  <a:pt x="17850" y="53110"/>
                </a:lnTo>
                <a:lnTo>
                  <a:pt x="17890" y="53140"/>
                </a:lnTo>
                <a:lnTo>
                  <a:pt x="18170" y="53450"/>
                </a:lnTo>
                <a:lnTo>
                  <a:pt x="18640" y="53990"/>
                </a:lnTo>
                <a:lnTo>
                  <a:pt x="18700" y="54030"/>
                </a:lnTo>
                <a:lnTo>
                  <a:pt x="18790" y="54070"/>
                </a:lnTo>
                <a:lnTo>
                  <a:pt x="18920" y="53970"/>
                </a:lnTo>
                <a:lnTo>
                  <a:pt x="18960" y="53950"/>
                </a:lnTo>
                <a:lnTo>
                  <a:pt x="19540" y="53730"/>
                </a:lnTo>
                <a:lnTo>
                  <a:pt x="19600" y="53720"/>
                </a:lnTo>
                <a:lnTo>
                  <a:pt x="19950" y="53720"/>
                </a:lnTo>
                <a:lnTo>
                  <a:pt x="20290" y="53620"/>
                </a:lnTo>
                <a:lnTo>
                  <a:pt x="20390" y="53580"/>
                </a:lnTo>
                <a:lnTo>
                  <a:pt x="20620" y="53410"/>
                </a:lnTo>
                <a:lnTo>
                  <a:pt x="20740" y="53300"/>
                </a:lnTo>
                <a:lnTo>
                  <a:pt x="20830" y="53200"/>
                </a:lnTo>
                <a:lnTo>
                  <a:pt x="20890" y="53110"/>
                </a:lnTo>
                <a:lnTo>
                  <a:pt x="20930" y="53030"/>
                </a:lnTo>
                <a:lnTo>
                  <a:pt x="20950" y="52940"/>
                </a:lnTo>
                <a:lnTo>
                  <a:pt x="20960" y="52860"/>
                </a:lnTo>
                <a:lnTo>
                  <a:pt x="20980" y="52310"/>
                </a:lnTo>
                <a:lnTo>
                  <a:pt x="20990" y="52220"/>
                </a:lnTo>
                <a:lnTo>
                  <a:pt x="21060" y="52050"/>
                </a:lnTo>
                <a:lnTo>
                  <a:pt x="21100" y="51960"/>
                </a:lnTo>
                <a:lnTo>
                  <a:pt x="21150" y="51880"/>
                </a:lnTo>
                <a:lnTo>
                  <a:pt x="21290" y="51730"/>
                </a:lnTo>
                <a:lnTo>
                  <a:pt x="21350" y="51690"/>
                </a:lnTo>
                <a:lnTo>
                  <a:pt x="21400" y="51660"/>
                </a:lnTo>
                <a:lnTo>
                  <a:pt x="21450" y="51660"/>
                </a:lnTo>
                <a:lnTo>
                  <a:pt x="21480" y="51660"/>
                </a:lnTo>
                <a:lnTo>
                  <a:pt x="21780" y="51740"/>
                </a:lnTo>
                <a:lnTo>
                  <a:pt x="22420" y="51770"/>
                </a:lnTo>
                <a:lnTo>
                  <a:pt x="23610" y="52060"/>
                </a:lnTo>
                <a:lnTo>
                  <a:pt x="23750" y="52050"/>
                </a:lnTo>
                <a:lnTo>
                  <a:pt x="23780" y="52310"/>
                </a:lnTo>
                <a:lnTo>
                  <a:pt x="23810" y="52420"/>
                </a:lnTo>
                <a:lnTo>
                  <a:pt x="23800" y="52490"/>
                </a:lnTo>
                <a:lnTo>
                  <a:pt x="23810" y="52530"/>
                </a:lnTo>
                <a:lnTo>
                  <a:pt x="23820" y="52560"/>
                </a:lnTo>
                <a:lnTo>
                  <a:pt x="23870" y="52630"/>
                </a:lnTo>
                <a:lnTo>
                  <a:pt x="23880" y="52670"/>
                </a:lnTo>
                <a:lnTo>
                  <a:pt x="23890" y="52710"/>
                </a:lnTo>
                <a:lnTo>
                  <a:pt x="23890" y="52750"/>
                </a:lnTo>
                <a:lnTo>
                  <a:pt x="23900" y="52780"/>
                </a:lnTo>
                <a:lnTo>
                  <a:pt x="23910" y="52810"/>
                </a:lnTo>
                <a:lnTo>
                  <a:pt x="24000" y="52900"/>
                </a:lnTo>
                <a:lnTo>
                  <a:pt x="24000" y="52950"/>
                </a:lnTo>
                <a:lnTo>
                  <a:pt x="23980" y="53010"/>
                </a:lnTo>
                <a:lnTo>
                  <a:pt x="23890" y="53130"/>
                </a:lnTo>
                <a:lnTo>
                  <a:pt x="23790" y="53220"/>
                </a:lnTo>
                <a:lnTo>
                  <a:pt x="23780" y="53260"/>
                </a:lnTo>
                <a:lnTo>
                  <a:pt x="23780" y="53320"/>
                </a:lnTo>
                <a:lnTo>
                  <a:pt x="23820" y="53490"/>
                </a:lnTo>
                <a:lnTo>
                  <a:pt x="23810" y="53570"/>
                </a:lnTo>
                <a:lnTo>
                  <a:pt x="23780" y="53680"/>
                </a:lnTo>
                <a:lnTo>
                  <a:pt x="23550" y="54150"/>
                </a:lnTo>
                <a:lnTo>
                  <a:pt x="23450" y="54290"/>
                </a:lnTo>
                <a:lnTo>
                  <a:pt x="23380" y="54380"/>
                </a:lnTo>
                <a:lnTo>
                  <a:pt x="23120" y="54580"/>
                </a:lnTo>
                <a:lnTo>
                  <a:pt x="22980" y="55000"/>
                </a:lnTo>
                <a:lnTo>
                  <a:pt x="22650" y="57400"/>
                </a:lnTo>
                <a:lnTo>
                  <a:pt x="22640" y="58180"/>
                </a:lnTo>
                <a:lnTo>
                  <a:pt x="22560" y="58320"/>
                </a:lnTo>
                <a:lnTo>
                  <a:pt x="22420" y="58490"/>
                </a:lnTo>
                <a:lnTo>
                  <a:pt x="22410" y="58610"/>
                </a:lnTo>
                <a:lnTo>
                  <a:pt x="22500" y="58890"/>
                </a:lnTo>
                <a:lnTo>
                  <a:pt x="22570" y="59000"/>
                </a:lnTo>
                <a:lnTo>
                  <a:pt x="22600" y="59050"/>
                </a:lnTo>
                <a:lnTo>
                  <a:pt x="22620" y="59110"/>
                </a:lnTo>
                <a:lnTo>
                  <a:pt x="22620" y="59190"/>
                </a:lnTo>
                <a:lnTo>
                  <a:pt x="22580" y="59840"/>
                </a:lnTo>
                <a:lnTo>
                  <a:pt x="22590" y="59910"/>
                </a:lnTo>
                <a:lnTo>
                  <a:pt x="22570" y="60030"/>
                </a:lnTo>
                <a:lnTo>
                  <a:pt x="22460" y="60170"/>
                </a:lnTo>
                <a:lnTo>
                  <a:pt x="22320" y="60220"/>
                </a:lnTo>
                <a:lnTo>
                  <a:pt x="22260" y="60270"/>
                </a:lnTo>
                <a:lnTo>
                  <a:pt x="22210" y="60330"/>
                </a:lnTo>
                <a:lnTo>
                  <a:pt x="21950" y="60840"/>
                </a:lnTo>
                <a:lnTo>
                  <a:pt x="21890" y="60980"/>
                </a:lnTo>
                <a:lnTo>
                  <a:pt x="21840" y="61050"/>
                </a:lnTo>
                <a:lnTo>
                  <a:pt x="21720" y="61160"/>
                </a:lnTo>
                <a:lnTo>
                  <a:pt x="21640" y="61210"/>
                </a:lnTo>
                <a:lnTo>
                  <a:pt x="21390" y="61320"/>
                </a:lnTo>
                <a:lnTo>
                  <a:pt x="21310" y="61420"/>
                </a:lnTo>
                <a:lnTo>
                  <a:pt x="21330" y="61690"/>
                </a:lnTo>
                <a:lnTo>
                  <a:pt x="21340" y="62190"/>
                </a:lnTo>
                <a:lnTo>
                  <a:pt x="21400" y="62540"/>
                </a:lnTo>
                <a:lnTo>
                  <a:pt x="21400" y="62610"/>
                </a:lnTo>
                <a:lnTo>
                  <a:pt x="21380" y="62660"/>
                </a:lnTo>
                <a:lnTo>
                  <a:pt x="21320" y="62710"/>
                </a:lnTo>
                <a:lnTo>
                  <a:pt x="21210" y="62770"/>
                </a:lnTo>
                <a:lnTo>
                  <a:pt x="21140" y="62820"/>
                </a:lnTo>
                <a:lnTo>
                  <a:pt x="21080" y="62880"/>
                </a:lnTo>
                <a:lnTo>
                  <a:pt x="20870" y="63170"/>
                </a:lnTo>
                <a:lnTo>
                  <a:pt x="20810" y="63230"/>
                </a:lnTo>
                <a:lnTo>
                  <a:pt x="20770" y="63290"/>
                </a:lnTo>
                <a:lnTo>
                  <a:pt x="20770" y="63340"/>
                </a:lnTo>
                <a:lnTo>
                  <a:pt x="20810" y="63430"/>
                </a:lnTo>
                <a:lnTo>
                  <a:pt x="20860" y="63470"/>
                </a:lnTo>
                <a:lnTo>
                  <a:pt x="20950" y="63520"/>
                </a:lnTo>
                <a:lnTo>
                  <a:pt x="20950" y="63560"/>
                </a:lnTo>
                <a:lnTo>
                  <a:pt x="20950" y="63600"/>
                </a:lnTo>
                <a:lnTo>
                  <a:pt x="20800" y="63820"/>
                </a:lnTo>
                <a:lnTo>
                  <a:pt x="20810" y="63950"/>
                </a:lnTo>
                <a:lnTo>
                  <a:pt x="20830" y="63990"/>
                </a:lnTo>
                <a:lnTo>
                  <a:pt x="20870" y="64060"/>
                </a:lnTo>
                <a:lnTo>
                  <a:pt x="20950" y="64170"/>
                </a:lnTo>
                <a:lnTo>
                  <a:pt x="20990" y="64220"/>
                </a:lnTo>
                <a:lnTo>
                  <a:pt x="21010" y="64280"/>
                </a:lnTo>
                <a:lnTo>
                  <a:pt x="21030" y="64330"/>
                </a:lnTo>
                <a:lnTo>
                  <a:pt x="21020" y="64410"/>
                </a:lnTo>
                <a:lnTo>
                  <a:pt x="20990" y="64480"/>
                </a:lnTo>
                <a:lnTo>
                  <a:pt x="20890" y="64590"/>
                </a:lnTo>
                <a:lnTo>
                  <a:pt x="20560" y="64830"/>
                </a:lnTo>
                <a:lnTo>
                  <a:pt x="20480" y="64940"/>
                </a:lnTo>
                <a:lnTo>
                  <a:pt x="20410" y="65080"/>
                </a:lnTo>
                <a:lnTo>
                  <a:pt x="20330" y="65300"/>
                </a:lnTo>
                <a:lnTo>
                  <a:pt x="20170" y="65600"/>
                </a:lnTo>
                <a:lnTo>
                  <a:pt x="19900" y="66020"/>
                </a:lnTo>
                <a:lnTo>
                  <a:pt x="19710" y="66260"/>
                </a:lnTo>
                <a:lnTo>
                  <a:pt x="19460" y="66510"/>
                </a:lnTo>
                <a:lnTo>
                  <a:pt x="19240" y="66640"/>
                </a:lnTo>
                <a:lnTo>
                  <a:pt x="19190" y="66650"/>
                </a:lnTo>
                <a:lnTo>
                  <a:pt x="19120" y="66660"/>
                </a:lnTo>
                <a:lnTo>
                  <a:pt x="19070" y="66670"/>
                </a:lnTo>
                <a:lnTo>
                  <a:pt x="19020" y="66700"/>
                </a:lnTo>
                <a:lnTo>
                  <a:pt x="18980" y="66730"/>
                </a:lnTo>
                <a:lnTo>
                  <a:pt x="18940" y="66780"/>
                </a:lnTo>
                <a:lnTo>
                  <a:pt x="18920" y="66850"/>
                </a:lnTo>
                <a:lnTo>
                  <a:pt x="18930" y="67220"/>
                </a:lnTo>
                <a:lnTo>
                  <a:pt x="18890" y="67740"/>
                </a:lnTo>
                <a:lnTo>
                  <a:pt x="18860" y="67850"/>
                </a:lnTo>
                <a:lnTo>
                  <a:pt x="18820" y="67940"/>
                </a:lnTo>
                <a:lnTo>
                  <a:pt x="18660" y="68160"/>
                </a:lnTo>
                <a:lnTo>
                  <a:pt x="18630" y="68230"/>
                </a:lnTo>
                <a:lnTo>
                  <a:pt x="18620" y="68290"/>
                </a:lnTo>
                <a:lnTo>
                  <a:pt x="18660" y="68630"/>
                </a:lnTo>
                <a:lnTo>
                  <a:pt x="18650" y="68950"/>
                </a:lnTo>
                <a:lnTo>
                  <a:pt x="17900" y="72500"/>
                </a:lnTo>
                <a:lnTo>
                  <a:pt x="17110" y="72580"/>
                </a:lnTo>
                <a:lnTo>
                  <a:pt x="16460" y="72450"/>
                </a:lnTo>
                <a:lnTo>
                  <a:pt x="15860" y="72260"/>
                </a:lnTo>
                <a:lnTo>
                  <a:pt x="15340" y="72090"/>
                </a:lnTo>
                <a:lnTo>
                  <a:pt x="14810" y="71920"/>
                </a:lnTo>
                <a:lnTo>
                  <a:pt x="14280" y="71750"/>
                </a:lnTo>
                <a:lnTo>
                  <a:pt x="13760" y="71580"/>
                </a:lnTo>
                <a:lnTo>
                  <a:pt x="13230" y="71410"/>
                </a:lnTo>
                <a:lnTo>
                  <a:pt x="12710" y="71240"/>
                </a:lnTo>
                <a:lnTo>
                  <a:pt x="12180" y="71070"/>
                </a:lnTo>
                <a:lnTo>
                  <a:pt x="11660" y="70900"/>
                </a:lnTo>
                <a:lnTo>
                  <a:pt x="11130" y="70740"/>
                </a:lnTo>
                <a:lnTo>
                  <a:pt x="10610" y="70560"/>
                </a:lnTo>
                <a:lnTo>
                  <a:pt x="10080" y="70400"/>
                </a:lnTo>
                <a:lnTo>
                  <a:pt x="9560" y="70230"/>
                </a:lnTo>
                <a:lnTo>
                  <a:pt x="9030" y="70060"/>
                </a:lnTo>
                <a:lnTo>
                  <a:pt x="8500" y="69890"/>
                </a:lnTo>
                <a:lnTo>
                  <a:pt x="7980" y="69720"/>
                </a:lnTo>
                <a:lnTo>
                  <a:pt x="7450" y="69550"/>
                </a:lnTo>
                <a:lnTo>
                  <a:pt x="7000" y="69400"/>
                </a:lnTo>
                <a:lnTo>
                  <a:pt x="6800" y="69310"/>
                </a:lnTo>
                <a:lnTo>
                  <a:pt x="7170" y="68880"/>
                </a:lnTo>
                <a:lnTo>
                  <a:pt x="7650" y="68320"/>
                </a:lnTo>
                <a:lnTo>
                  <a:pt x="8620" y="67150"/>
                </a:lnTo>
                <a:lnTo>
                  <a:pt x="9150" y="66530"/>
                </a:lnTo>
                <a:lnTo>
                  <a:pt x="9500" y="66100"/>
                </a:lnTo>
                <a:lnTo>
                  <a:pt x="10190" y="65280"/>
                </a:lnTo>
                <a:lnTo>
                  <a:pt x="10700" y="64660"/>
                </a:lnTo>
                <a:lnTo>
                  <a:pt x="11420" y="63790"/>
                </a:lnTo>
                <a:lnTo>
                  <a:pt x="12220" y="62820"/>
                </a:lnTo>
                <a:lnTo>
                  <a:pt x="12740" y="62190"/>
                </a:lnTo>
                <a:lnTo>
                  <a:pt x="12850" y="62070"/>
                </a:lnTo>
                <a:lnTo>
                  <a:pt x="12830" y="62040"/>
                </a:lnTo>
                <a:lnTo>
                  <a:pt x="12820" y="62030"/>
                </a:lnTo>
                <a:lnTo>
                  <a:pt x="12830" y="61890"/>
                </a:lnTo>
                <a:lnTo>
                  <a:pt x="12850" y="61840"/>
                </a:lnTo>
                <a:lnTo>
                  <a:pt x="12890" y="61820"/>
                </a:lnTo>
                <a:lnTo>
                  <a:pt x="12860" y="61320"/>
                </a:lnTo>
                <a:lnTo>
                  <a:pt x="12840" y="61230"/>
                </a:lnTo>
                <a:lnTo>
                  <a:pt x="12960" y="60990"/>
                </a:lnTo>
                <a:lnTo>
                  <a:pt x="13000" y="60840"/>
                </a:lnTo>
                <a:lnTo>
                  <a:pt x="13000" y="60690"/>
                </a:lnTo>
                <a:lnTo>
                  <a:pt x="12970" y="60550"/>
                </a:lnTo>
                <a:lnTo>
                  <a:pt x="12890" y="60310"/>
                </a:lnTo>
                <a:lnTo>
                  <a:pt x="12780" y="60070"/>
                </a:lnTo>
                <a:lnTo>
                  <a:pt x="12770" y="60000"/>
                </a:lnTo>
                <a:lnTo>
                  <a:pt x="12760" y="59780"/>
                </a:lnTo>
                <a:lnTo>
                  <a:pt x="12700" y="59610"/>
                </a:lnTo>
                <a:lnTo>
                  <a:pt x="12530" y="59330"/>
                </a:lnTo>
                <a:lnTo>
                  <a:pt x="12470" y="59180"/>
                </a:lnTo>
                <a:lnTo>
                  <a:pt x="12470" y="59040"/>
                </a:lnTo>
                <a:lnTo>
                  <a:pt x="12510" y="58720"/>
                </a:lnTo>
                <a:lnTo>
                  <a:pt x="12470" y="58580"/>
                </a:lnTo>
                <a:lnTo>
                  <a:pt x="12240" y="58290"/>
                </a:lnTo>
                <a:lnTo>
                  <a:pt x="12120" y="58200"/>
                </a:lnTo>
                <a:lnTo>
                  <a:pt x="11960" y="58130"/>
                </a:lnTo>
                <a:lnTo>
                  <a:pt x="1161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Farah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280" y="42190"/>
                </a:moveTo>
                <a:lnTo>
                  <a:pt x="7410" y="42210"/>
                </a:lnTo>
                <a:lnTo>
                  <a:pt x="7630" y="42230"/>
                </a:lnTo>
                <a:lnTo>
                  <a:pt x="7990" y="42390"/>
                </a:lnTo>
                <a:lnTo>
                  <a:pt x="8820" y="42580"/>
                </a:lnTo>
                <a:lnTo>
                  <a:pt x="9250" y="42610"/>
                </a:lnTo>
                <a:lnTo>
                  <a:pt x="10160" y="42520"/>
                </a:lnTo>
                <a:lnTo>
                  <a:pt x="10280" y="42520"/>
                </a:lnTo>
                <a:lnTo>
                  <a:pt x="10350" y="42530"/>
                </a:lnTo>
                <a:lnTo>
                  <a:pt x="10480" y="42590"/>
                </a:lnTo>
                <a:lnTo>
                  <a:pt x="10550" y="42600"/>
                </a:lnTo>
                <a:lnTo>
                  <a:pt x="10640" y="42590"/>
                </a:lnTo>
                <a:lnTo>
                  <a:pt x="10810" y="42530"/>
                </a:lnTo>
                <a:lnTo>
                  <a:pt x="10880" y="42490"/>
                </a:lnTo>
                <a:lnTo>
                  <a:pt x="10940" y="42440"/>
                </a:lnTo>
                <a:lnTo>
                  <a:pt x="10980" y="42360"/>
                </a:lnTo>
                <a:lnTo>
                  <a:pt x="11010" y="42290"/>
                </a:lnTo>
                <a:lnTo>
                  <a:pt x="11050" y="42230"/>
                </a:lnTo>
                <a:lnTo>
                  <a:pt x="11120" y="42190"/>
                </a:lnTo>
                <a:lnTo>
                  <a:pt x="11260" y="42170"/>
                </a:lnTo>
                <a:lnTo>
                  <a:pt x="11550" y="42180"/>
                </a:lnTo>
                <a:lnTo>
                  <a:pt x="11850" y="42240"/>
                </a:lnTo>
                <a:lnTo>
                  <a:pt x="11930" y="42340"/>
                </a:lnTo>
                <a:lnTo>
                  <a:pt x="12050" y="42350"/>
                </a:lnTo>
                <a:lnTo>
                  <a:pt x="12240" y="42330"/>
                </a:lnTo>
                <a:lnTo>
                  <a:pt x="12720" y="42370"/>
                </a:lnTo>
                <a:lnTo>
                  <a:pt x="13130" y="42470"/>
                </a:lnTo>
                <a:lnTo>
                  <a:pt x="13200" y="42520"/>
                </a:lnTo>
                <a:lnTo>
                  <a:pt x="13210" y="42570"/>
                </a:lnTo>
                <a:lnTo>
                  <a:pt x="13210" y="42650"/>
                </a:lnTo>
                <a:lnTo>
                  <a:pt x="13200" y="42710"/>
                </a:lnTo>
                <a:lnTo>
                  <a:pt x="13180" y="42770"/>
                </a:lnTo>
                <a:lnTo>
                  <a:pt x="13150" y="42810"/>
                </a:lnTo>
                <a:lnTo>
                  <a:pt x="13060" y="42890"/>
                </a:lnTo>
                <a:lnTo>
                  <a:pt x="13030" y="42930"/>
                </a:lnTo>
                <a:lnTo>
                  <a:pt x="13020" y="42980"/>
                </a:lnTo>
                <a:lnTo>
                  <a:pt x="13010" y="43050"/>
                </a:lnTo>
                <a:lnTo>
                  <a:pt x="13010" y="43370"/>
                </a:lnTo>
                <a:lnTo>
                  <a:pt x="13000" y="43430"/>
                </a:lnTo>
                <a:lnTo>
                  <a:pt x="12980" y="43480"/>
                </a:lnTo>
                <a:lnTo>
                  <a:pt x="12950" y="43530"/>
                </a:lnTo>
                <a:lnTo>
                  <a:pt x="12830" y="43650"/>
                </a:lnTo>
                <a:lnTo>
                  <a:pt x="12740" y="43710"/>
                </a:lnTo>
                <a:lnTo>
                  <a:pt x="12710" y="43750"/>
                </a:lnTo>
                <a:lnTo>
                  <a:pt x="12660" y="43830"/>
                </a:lnTo>
                <a:lnTo>
                  <a:pt x="12630" y="43860"/>
                </a:lnTo>
                <a:lnTo>
                  <a:pt x="12570" y="43910"/>
                </a:lnTo>
                <a:lnTo>
                  <a:pt x="12550" y="43950"/>
                </a:lnTo>
                <a:lnTo>
                  <a:pt x="12550" y="44010"/>
                </a:lnTo>
                <a:lnTo>
                  <a:pt x="12580" y="44070"/>
                </a:lnTo>
                <a:lnTo>
                  <a:pt x="12830" y="44350"/>
                </a:lnTo>
                <a:lnTo>
                  <a:pt x="13110" y="44800"/>
                </a:lnTo>
                <a:lnTo>
                  <a:pt x="13110" y="44890"/>
                </a:lnTo>
                <a:lnTo>
                  <a:pt x="13050" y="44970"/>
                </a:lnTo>
                <a:lnTo>
                  <a:pt x="12870" y="45100"/>
                </a:lnTo>
                <a:lnTo>
                  <a:pt x="12810" y="45150"/>
                </a:lnTo>
                <a:lnTo>
                  <a:pt x="12770" y="45200"/>
                </a:lnTo>
                <a:lnTo>
                  <a:pt x="12700" y="45300"/>
                </a:lnTo>
                <a:lnTo>
                  <a:pt x="12490" y="45520"/>
                </a:lnTo>
                <a:lnTo>
                  <a:pt x="12410" y="45580"/>
                </a:lnTo>
                <a:lnTo>
                  <a:pt x="12380" y="45620"/>
                </a:lnTo>
                <a:lnTo>
                  <a:pt x="12360" y="45660"/>
                </a:lnTo>
                <a:lnTo>
                  <a:pt x="12340" y="45710"/>
                </a:lnTo>
                <a:lnTo>
                  <a:pt x="12320" y="45740"/>
                </a:lnTo>
                <a:lnTo>
                  <a:pt x="12300" y="45780"/>
                </a:lnTo>
                <a:lnTo>
                  <a:pt x="12260" y="45810"/>
                </a:lnTo>
                <a:lnTo>
                  <a:pt x="12120" y="45890"/>
                </a:lnTo>
                <a:lnTo>
                  <a:pt x="12080" y="45930"/>
                </a:lnTo>
                <a:lnTo>
                  <a:pt x="12060" y="45970"/>
                </a:lnTo>
                <a:lnTo>
                  <a:pt x="12020" y="46090"/>
                </a:lnTo>
                <a:lnTo>
                  <a:pt x="11980" y="46330"/>
                </a:lnTo>
                <a:lnTo>
                  <a:pt x="11980" y="46600"/>
                </a:lnTo>
                <a:lnTo>
                  <a:pt x="11990" y="46720"/>
                </a:lnTo>
                <a:lnTo>
                  <a:pt x="12030" y="46810"/>
                </a:lnTo>
                <a:lnTo>
                  <a:pt x="12080" y="46850"/>
                </a:lnTo>
                <a:lnTo>
                  <a:pt x="12140" y="46870"/>
                </a:lnTo>
                <a:lnTo>
                  <a:pt x="12210" y="46890"/>
                </a:lnTo>
                <a:lnTo>
                  <a:pt x="12590" y="46910"/>
                </a:lnTo>
                <a:lnTo>
                  <a:pt x="12650" y="46920"/>
                </a:lnTo>
                <a:lnTo>
                  <a:pt x="12700" y="46950"/>
                </a:lnTo>
                <a:lnTo>
                  <a:pt x="12740" y="47000"/>
                </a:lnTo>
                <a:lnTo>
                  <a:pt x="12810" y="47120"/>
                </a:lnTo>
                <a:lnTo>
                  <a:pt x="13040" y="47360"/>
                </a:lnTo>
                <a:lnTo>
                  <a:pt x="13090" y="47410"/>
                </a:lnTo>
                <a:lnTo>
                  <a:pt x="13130" y="47430"/>
                </a:lnTo>
                <a:lnTo>
                  <a:pt x="13160" y="47440"/>
                </a:lnTo>
                <a:lnTo>
                  <a:pt x="13190" y="47440"/>
                </a:lnTo>
                <a:lnTo>
                  <a:pt x="13230" y="47430"/>
                </a:lnTo>
                <a:lnTo>
                  <a:pt x="13280" y="47400"/>
                </a:lnTo>
                <a:lnTo>
                  <a:pt x="13320" y="47370"/>
                </a:lnTo>
                <a:lnTo>
                  <a:pt x="13390" y="47300"/>
                </a:lnTo>
                <a:lnTo>
                  <a:pt x="13550" y="47110"/>
                </a:lnTo>
                <a:lnTo>
                  <a:pt x="13870" y="46870"/>
                </a:lnTo>
                <a:lnTo>
                  <a:pt x="13980" y="46830"/>
                </a:lnTo>
                <a:lnTo>
                  <a:pt x="14030" y="46830"/>
                </a:lnTo>
                <a:lnTo>
                  <a:pt x="14070" y="46830"/>
                </a:lnTo>
                <a:lnTo>
                  <a:pt x="14090" y="46850"/>
                </a:lnTo>
                <a:lnTo>
                  <a:pt x="14100" y="46870"/>
                </a:lnTo>
                <a:lnTo>
                  <a:pt x="14120" y="47070"/>
                </a:lnTo>
                <a:lnTo>
                  <a:pt x="14130" y="47160"/>
                </a:lnTo>
                <a:lnTo>
                  <a:pt x="14170" y="47270"/>
                </a:lnTo>
                <a:lnTo>
                  <a:pt x="14170" y="47300"/>
                </a:lnTo>
                <a:lnTo>
                  <a:pt x="14170" y="47320"/>
                </a:lnTo>
                <a:lnTo>
                  <a:pt x="14170" y="47360"/>
                </a:lnTo>
                <a:lnTo>
                  <a:pt x="14170" y="47390"/>
                </a:lnTo>
                <a:lnTo>
                  <a:pt x="14170" y="47420"/>
                </a:lnTo>
                <a:lnTo>
                  <a:pt x="14180" y="47440"/>
                </a:lnTo>
                <a:lnTo>
                  <a:pt x="14220" y="47500"/>
                </a:lnTo>
                <a:lnTo>
                  <a:pt x="14240" y="47530"/>
                </a:lnTo>
                <a:lnTo>
                  <a:pt x="14260" y="47590"/>
                </a:lnTo>
                <a:lnTo>
                  <a:pt x="14280" y="47630"/>
                </a:lnTo>
                <a:lnTo>
                  <a:pt x="14300" y="47670"/>
                </a:lnTo>
                <a:lnTo>
                  <a:pt x="14340" y="47680"/>
                </a:lnTo>
                <a:lnTo>
                  <a:pt x="14380" y="47690"/>
                </a:lnTo>
                <a:lnTo>
                  <a:pt x="14470" y="47700"/>
                </a:lnTo>
                <a:lnTo>
                  <a:pt x="14560" y="47690"/>
                </a:lnTo>
                <a:lnTo>
                  <a:pt x="14620" y="47670"/>
                </a:lnTo>
                <a:lnTo>
                  <a:pt x="14710" y="47620"/>
                </a:lnTo>
                <a:lnTo>
                  <a:pt x="14900" y="47440"/>
                </a:lnTo>
                <a:lnTo>
                  <a:pt x="14950" y="47410"/>
                </a:lnTo>
                <a:lnTo>
                  <a:pt x="15050" y="47370"/>
                </a:lnTo>
                <a:lnTo>
                  <a:pt x="15230" y="47330"/>
                </a:lnTo>
                <a:lnTo>
                  <a:pt x="15750" y="47270"/>
                </a:lnTo>
                <a:lnTo>
                  <a:pt x="15990" y="47230"/>
                </a:lnTo>
                <a:lnTo>
                  <a:pt x="16130" y="47230"/>
                </a:lnTo>
                <a:lnTo>
                  <a:pt x="16250" y="47250"/>
                </a:lnTo>
                <a:lnTo>
                  <a:pt x="16300" y="47240"/>
                </a:lnTo>
                <a:lnTo>
                  <a:pt x="16320" y="47230"/>
                </a:lnTo>
                <a:lnTo>
                  <a:pt x="16320" y="47210"/>
                </a:lnTo>
                <a:lnTo>
                  <a:pt x="16300" y="47090"/>
                </a:lnTo>
                <a:lnTo>
                  <a:pt x="16310" y="47040"/>
                </a:lnTo>
                <a:lnTo>
                  <a:pt x="16330" y="46980"/>
                </a:lnTo>
                <a:lnTo>
                  <a:pt x="16480" y="46660"/>
                </a:lnTo>
                <a:lnTo>
                  <a:pt x="16490" y="46610"/>
                </a:lnTo>
                <a:lnTo>
                  <a:pt x="16500" y="46570"/>
                </a:lnTo>
                <a:lnTo>
                  <a:pt x="16490" y="46530"/>
                </a:lnTo>
                <a:lnTo>
                  <a:pt x="16480" y="46450"/>
                </a:lnTo>
                <a:lnTo>
                  <a:pt x="16470" y="46390"/>
                </a:lnTo>
                <a:lnTo>
                  <a:pt x="16480" y="46310"/>
                </a:lnTo>
                <a:lnTo>
                  <a:pt x="16520" y="46180"/>
                </a:lnTo>
                <a:lnTo>
                  <a:pt x="16560" y="46120"/>
                </a:lnTo>
                <a:lnTo>
                  <a:pt x="16600" y="46080"/>
                </a:lnTo>
                <a:lnTo>
                  <a:pt x="16700" y="46020"/>
                </a:lnTo>
                <a:lnTo>
                  <a:pt x="16860" y="45880"/>
                </a:lnTo>
                <a:lnTo>
                  <a:pt x="17050" y="45760"/>
                </a:lnTo>
                <a:lnTo>
                  <a:pt x="17310" y="45630"/>
                </a:lnTo>
                <a:lnTo>
                  <a:pt x="17390" y="45600"/>
                </a:lnTo>
                <a:lnTo>
                  <a:pt x="17440" y="45590"/>
                </a:lnTo>
                <a:lnTo>
                  <a:pt x="17480" y="45590"/>
                </a:lnTo>
                <a:lnTo>
                  <a:pt x="17510" y="45600"/>
                </a:lnTo>
                <a:lnTo>
                  <a:pt x="17540" y="45610"/>
                </a:lnTo>
                <a:lnTo>
                  <a:pt x="17700" y="45700"/>
                </a:lnTo>
                <a:lnTo>
                  <a:pt x="17740" y="45710"/>
                </a:lnTo>
                <a:lnTo>
                  <a:pt x="17790" y="45720"/>
                </a:lnTo>
                <a:lnTo>
                  <a:pt x="17850" y="45720"/>
                </a:lnTo>
                <a:lnTo>
                  <a:pt x="18170" y="45650"/>
                </a:lnTo>
                <a:lnTo>
                  <a:pt x="18430" y="45570"/>
                </a:lnTo>
                <a:lnTo>
                  <a:pt x="18520" y="45510"/>
                </a:lnTo>
                <a:lnTo>
                  <a:pt x="18590" y="45450"/>
                </a:lnTo>
                <a:lnTo>
                  <a:pt x="18630" y="45400"/>
                </a:lnTo>
                <a:lnTo>
                  <a:pt x="18650" y="45340"/>
                </a:lnTo>
                <a:lnTo>
                  <a:pt x="18670" y="45270"/>
                </a:lnTo>
                <a:lnTo>
                  <a:pt x="18710" y="45200"/>
                </a:lnTo>
                <a:lnTo>
                  <a:pt x="18740" y="45160"/>
                </a:lnTo>
                <a:lnTo>
                  <a:pt x="18780" y="45150"/>
                </a:lnTo>
                <a:lnTo>
                  <a:pt x="19030" y="45170"/>
                </a:lnTo>
                <a:lnTo>
                  <a:pt x="19110" y="45160"/>
                </a:lnTo>
                <a:lnTo>
                  <a:pt x="19210" y="45140"/>
                </a:lnTo>
                <a:lnTo>
                  <a:pt x="19730" y="44950"/>
                </a:lnTo>
                <a:lnTo>
                  <a:pt x="19880" y="44920"/>
                </a:lnTo>
                <a:lnTo>
                  <a:pt x="19900" y="44920"/>
                </a:lnTo>
                <a:lnTo>
                  <a:pt x="19910" y="44930"/>
                </a:lnTo>
                <a:lnTo>
                  <a:pt x="19910" y="44950"/>
                </a:lnTo>
                <a:lnTo>
                  <a:pt x="19890" y="45010"/>
                </a:lnTo>
                <a:lnTo>
                  <a:pt x="19890" y="45030"/>
                </a:lnTo>
                <a:lnTo>
                  <a:pt x="19890" y="45050"/>
                </a:lnTo>
                <a:lnTo>
                  <a:pt x="19890" y="45070"/>
                </a:lnTo>
                <a:lnTo>
                  <a:pt x="19900" y="45090"/>
                </a:lnTo>
                <a:lnTo>
                  <a:pt x="19910" y="45100"/>
                </a:lnTo>
                <a:lnTo>
                  <a:pt x="19930" y="45100"/>
                </a:lnTo>
                <a:lnTo>
                  <a:pt x="19950" y="45110"/>
                </a:lnTo>
                <a:lnTo>
                  <a:pt x="20500" y="44900"/>
                </a:lnTo>
                <a:lnTo>
                  <a:pt x="20670" y="44730"/>
                </a:lnTo>
                <a:lnTo>
                  <a:pt x="20690" y="44700"/>
                </a:lnTo>
                <a:lnTo>
                  <a:pt x="20700" y="44660"/>
                </a:lnTo>
                <a:lnTo>
                  <a:pt x="20700" y="44620"/>
                </a:lnTo>
                <a:lnTo>
                  <a:pt x="20720" y="44520"/>
                </a:lnTo>
                <a:lnTo>
                  <a:pt x="20750" y="44390"/>
                </a:lnTo>
                <a:lnTo>
                  <a:pt x="20860" y="44090"/>
                </a:lnTo>
                <a:lnTo>
                  <a:pt x="20930" y="43940"/>
                </a:lnTo>
                <a:lnTo>
                  <a:pt x="20990" y="43840"/>
                </a:lnTo>
                <a:lnTo>
                  <a:pt x="21040" y="43810"/>
                </a:lnTo>
                <a:lnTo>
                  <a:pt x="21180" y="43740"/>
                </a:lnTo>
                <a:lnTo>
                  <a:pt x="21290" y="43650"/>
                </a:lnTo>
                <a:lnTo>
                  <a:pt x="21500" y="43740"/>
                </a:lnTo>
                <a:lnTo>
                  <a:pt x="21710" y="43750"/>
                </a:lnTo>
                <a:lnTo>
                  <a:pt x="21800" y="43730"/>
                </a:lnTo>
                <a:lnTo>
                  <a:pt x="22280" y="43580"/>
                </a:lnTo>
                <a:lnTo>
                  <a:pt x="23560" y="43530"/>
                </a:lnTo>
                <a:lnTo>
                  <a:pt x="23890" y="43470"/>
                </a:lnTo>
                <a:lnTo>
                  <a:pt x="24140" y="43360"/>
                </a:lnTo>
                <a:lnTo>
                  <a:pt x="24380" y="43170"/>
                </a:lnTo>
                <a:lnTo>
                  <a:pt x="24510" y="43090"/>
                </a:lnTo>
                <a:lnTo>
                  <a:pt x="24710" y="43010"/>
                </a:lnTo>
                <a:lnTo>
                  <a:pt x="24980" y="42950"/>
                </a:lnTo>
                <a:lnTo>
                  <a:pt x="25400" y="42900"/>
                </a:lnTo>
                <a:lnTo>
                  <a:pt x="25510" y="42860"/>
                </a:lnTo>
                <a:lnTo>
                  <a:pt x="25580" y="42790"/>
                </a:lnTo>
                <a:lnTo>
                  <a:pt x="25680" y="42640"/>
                </a:lnTo>
                <a:lnTo>
                  <a:pt x="25810" y="42480"/>
                </a:lnTo>
                <a:lnTo>
                  <a:pt x="25900" y="42400"/>
                </a:lnTo>
                <a:lnTo>
                  <a:pt x="26020" y="42310"/>
                </a:lnTo>
                <a:lnTo>
                  <a:pt x="26300" y="42180"/>
                </a:lnTo>
                <a:lnTo>
                  <a:pt x="26460" y="42160"/>
                </a:lnTo>
                <a:lnTo>
                  <a:pt x="26690" y="42290"/>
                </a:lnTo>
                <a:lnTo>
                  <a:pt x="26790" y="42380"/>
                </a:lnTo>
                <a:lnTo>
                  <a:pt x="27150" y="42970"/>
                </a:lnTo>
                <a:lnTo>
                  <a:pt x="27350" y="43430"/>
                </a:lnTo>
                <a:lnTo>
                  <a:pt x="27370" y="43490"/>
                </a:lnTo>
                <a:lnTo>
                  <a:pt x="27360" y="43610"/>
                </a:lnTo>
                <a:lnTo>
                  <a:pt x="27370" y="43660"/>
                </a:lnTo>
                <a:lnTo>
                  <a:pt x="27390" y="43740"/>
                </a:lnTo>
                <a:lnTo>
                  <a:pt x="27390" y="43770"/>
                </a:lnTo>
                <a:lnTo>
                  <a:pt x="27380" y="43860"/>
                </a:lnTo>
                <a:lnTo>
                  <a:pt x="27380" y="43920"/>
                </a:lnTo>
                <a:lnTo>
                  <a:pt x="27400" y="43960"/>
                </a:lnTo>
                <a:lnTo>
                  <a:pt x="27420" y="43990"/>
                </a:lnTo>
                <a:lnTo>
                  <a:pt x="27510" y="44030"/>
                </a:lnTo>
                <a:lnTo>
                  <a:pt x="27560" y="44050"/>
                </a:lnTo>
                <a:lnTo>
                  <a:pt x="27630" y="44050"/>
                </a:lnTo>
                <a:lnTo>
                  <a:pt x="27670" y="44070"/>
                </a:lnTo>
                <a:lnTo>
                  <a:pt x="27690" y="44110"/>
                </a:lnTo>
                <a:lnTo>
                  <a:pt x="27720" y="44180"/>
                </a:lnTo>
                <a:lnTo>
                  <a:pt x="27740" y="44220"/>
                </a:lnTo>
                <a:lnTo>
                  <a:pt x="27760" y="44240"/>
                </a:lnTo>
                <a:lnTo>
                  <a:pt x="27850" y="44310"/>
                </a:lnTo>
                <a:lnTo>
                  <a:pt x="27900" y="44380"/>
                </a:lnTo>
                <a:lnTo>
                  <a:pt x="28080" y="44750"/>
                </a:lnTo>
                <a:lnTo>
                  <a:pt x="28130" y="44820"/>
                </a:lnTo>
                <a:lnTo>
                  <a:pt x="28170" y="44860"/>
                </a:lnTo>
                <a:lnTo>
                  <a:pt x="28200" y="44860"/>
                </a:lnTo>
                <a:lnTo>
                  <a:pt x="28280" y="44820"/>
                </a:lnTo>
                <a:lnTo>
                  <a:pt x="28330" y="44820"/>
                </a:lnTo>
                <a:lnTo>
                  <a:pt x="28370" y="44840"/>
                </a:lnTo>
                <a:lnTo>
                  <a:pt x="28510" y="44980"/>
                </a:lnTo>
                <a:lnTo>
                  <a:pt x="28780" y="45130"/>
                </a:lnTo>
                <a:lnTo>
                  <a:pt x="28810" y="45140"/>
                </a:lnTo>
                <a:lnTo>
                  <a:pt x="28830" y="45130"/>
                </a:lnTo>
                <a:lnTo>
                  <a:pt x="28900" y="45070"/>
                </a:lnTo>
                <a:lnTo>
                  <a:pt x="28930" y="45050"/>
                </a:lnTo>
                <a:lnTo>
                  <a:pt x="28950" y="45050"/>
                </a:lnTo>
                <a:lnTo>
                  <a:pt x="29000" y="45030"/>
                </a:lnTo>
                <a:lnTo>
                  <a:pt x="29180" y="45020"/>
                </a:lnTo>
                <a:lnTo>
                  <a:pt x="29210" y="45010"/>
                </a:lnTo>
                <a:lnTo>
                  <a:pt x="29240" y="45000"/>
                </a:lnTo>
                <a:lnTo>
                  <a:pt x="29260" y="44990"/>
                </a:lnTo>
                <a:lnTo>
                  <a:pt x="29270" y="44970"/>
                </a:lnTo>
                <a:lnTo>
                  <a:pt x="29270" y="44940"/>
                </a:lnTo>
                <a:lnTo>
                  <a:pt x="29260" y="44910"/>
                </a:lnTo>
                <a:lnTo>
                  <a:pt x="29240" y="44880"/>
                </a:lnTo>
                <a:lnTo>
                  <a:pt x="29110" y="44740"/>
                </a:lnTo>
                <a:lnTo>
                  <a:pt x="29100" y="44720"/>
                </a:lnTo>
                <a:lnTo>
                  <a:pt x="29090" y="44700"/>
                </a:lnTo>
                <a:lnTo>
                  <a:pt x="29100" y="44690"/>
                </a:lnTo>
                <a:lnTo>
                  <a:pt x="29110" y="44670"/>
                </a:lnTo>
                <a:lnTo>
                  <a:pt x="29140" y="44650"/>
                </a:lnTo>
                <a:lnTo>
                  <a:pt x="29170" y="44630"/>
                </a:lnTo>
                <a:lnTo>
                  <a:pt x="29350" y="44590"/>
                </a:lnTo>
                <a:lnTo>
                  <a:pt x="29460" y="44540"/>
                </a:lnTo>
                <a:lnTo>
                  <a:pt x="29580" y="44470"/>
                </a:lnTo>
                <a:lnTo>
                  <a:pt x="29660" y="44410"/>
                </a:lnTo>
                <a:lnTo>
                  <a:pt x="29720" y="44350"/>
                </a:lnTo>
                <a:lnTo>
                  <a:pt x="29780" y="44270"/>
                </a:lnTo>
                <a:lnTo>
                  <a:pt x="29880" y="44110"/>
                </a:lnTo>
                <a:lnTo>
                  <a:pt x="30020" y="43730"/>
                </a:lnTo>
                <a:lnTo>
                  <a:pt x="30090" y="43650"/>
                </a:lnTo>
                <a:lnTo>
                  <a:pt x="30200" y="43630"/>
                </a:lnTo>
                <a:lnTo>
                  <a:pt x="30270" y="43640"/>
                </a:lnTo>
                <a:lnTo>
                  <a:pt x="30290" y="43640"/>
                </a:lnTo>
                <a:lnTo>
                  <a:pt x="30310" y="43660"/>
                </a:lnTo>
                <a:lnTo>
                  <a:pt x="30320" y="43670"/>
                </a:lnTo>
                <a:lnTo>
                  <a:pt x="30330" y="43690"/>
                </a:lnTo>
                <a:lnTo>
                  <a:pt x="30350" y="43760"/>
                </a:lnTo>
                <a:lnTo>
                  <a:pt x="30370" y="43790"/>
                </a:lnTo>
                <a:lnTo>
                  <a:pt x="30430" y="43850"/>
                </a:lnTo>
                <a:lnTo>
                  <a:pt x="30510" y="43910"/>
                </a:lnTo>
                <a:lnTo>
                  <a:pt x="30560" y="43930"/>
                </a:lnTo>
                <a:lnTo>
                  <a:pt x="30600" y="43940"/>
                </a:lnTo>
                <a:lnTo>
                  <a:pt x="30620" y="43930"/>
                </a:lnTo>
                <a:lnTo>
                  <a:pt x="30640" y="43930"/>
                </a:lnTo>
                <a:lnTo>
                  <a:pt x="30680" y="43920"/>
                </a:lnTo>
                <a:lnTo>
                  <a:pt x="30900" y="43930"/>
                </a:lnTo>
                <a:lnTo>
                  <a:pt x="30970" y="43940"/>
                </a:lnTo>
                <a:lnTo>
                  <a:pt x="31010" y="43960"/>
                </a:lnTo>
                <a:lnTo>
                  <a:pt x="31030" y="43990"/>
                </a:lnTo>
                <a:lnTo>
                  <a:pt x="31040" y="44020"/>
                </a:lnTo>
                <a:lnTo>
                  <a:pt x="31050" y="44060"/>
                </a:lnTo>
                <a:lnTo>
                  <a:pt x="31050" y="44100"/>
                </a:lnTo>
                <a:lnTo>
                  <a:pt x="31100" y="44200"/>
                </a:lnTo>
                <a:lnTo>
                  <a:pt x="31300" y="44340"/>
                </a:lnTo>
                <a:lnTo>
                  <a:pt x="31350" y="44420"/>
                </a:lnTo>
                <a:lnTo>
                  <a:pt x="31370" y="44440"/>
                </a:lnTo>
                <a:lnTo>
                  <a:pt x="31380" y="44470"/>
                </a:lnTo>
                <a:lnTo>
                  <a:pt x="31380" y="44490"/>
                </a:lnTo>
                <a:lnTo>
                  <a:pt x="31370" y="44520"/>
                </a:lnTo>
                <a:lnTo>
                  <a:pt x="31160" y="44700"/>
                </a:lnTo>
                <a:lnTo>
                  <a:pt x="31140" y="44750"/>
                </a:lnTo>
                <a:lnTo>
                  <a:pt x="31120" y="44810"/>
                </a:lnTo>
                <a:lnTo>
                  <a:pt x="31120" y="44920"/>
                </a:lnTo>
                <a:lnTo>
                  <a:pt x="31130" y="44970"/>
                </a:lnTo>
                <a:lnTo>
                  <a:pt x="31140" y="45000"/>
                </a:lnTo>
                <a:lnTo>
                  <a:pt x="31240" y="45060"/>
                </a:lnTo>
                <a:lnTo>
                  <a:pt x="30670" y="45490"/>
                </a:lnTo>
                <a:lnTo>
                  <a:pt x="30600" y="45560"/>
                </a:lnTo>
                <a:lnTo>
                  <a:pt x="30550" y="45640"/>
                </a:lnTo>
                <a:lnTo>
                  <a:pt x="30490" y="45700"/>
                </a:lnTo>
                <a:lnTo>
                  <a:pt x="30370" y="45830"/>
                </a:lnTo>
                <a:lnTo>
                  <a:pt x="30310" y="45910"/>
                </a:lnTo>
                <a:lnTo>
                  <a:pt x="30270" y="45980"/>
                </a:lnTo>
                <a:lnTo>
                  <a:pt x="30270" y="46020"/>
                </a:lnTo>
                <a:lnTo>
                  <a:pt x="30290" y="46040"/>
                </a:lnTo>
                <a:lnTo>
                  <a:pt x="30300" y="46050"/>
                </a:lnTo>
                <a:lnTo>
                  <a:pt x="30320" y="46060"/>
                </a:lnTo>
                <a:lnTo>
                  <a:pt x="30330" y="46070"/>
                </a:lnTo>
                <a:lnTo>
                  <a:pt x="30340" y="46100"/>
                </a:lnTo>
                <a:lnTo>
                  <a:pt x="30330" y="46140"/>
                </a:lnTo>
                <a:lnTo>
                  <a:pt x="30300" y="46190"/>
                </a:lnTo>
                <a:lnTo>
                  <a:pt x="30230" y="46290"/>
                </a:lnTo>
                <a:lnTo>
                  <a:pt x="30170" y="46420"/>
                </a:lnTo>
                <a:lnTo>
                  <a:pt x="30140" y="46480"/>
                </a:lnTo>
                <a:lnTo>
                  <a:pt x="30140" y="46510"/>
                </a:lnTo>
                <a:lnTo>
                  <a:pt x="30130" y="46520"/>
                </a:lnTo>
                <a:lnTo>
                  <a:pt x="30140" y="46530"/>
                </a:lnTo>
                <a:lnTo>
                  <a:pt x="30160" y="46550"/>
                </a:lnTo>
                <a:lnTo>
                  <a:pt x="30310" y="46610"/>
                </a:lnTo>
                <a:lnTo>
                  <a:pt x="30340" y="46630"/>
                </a:lnTo>
                <a:lnTo>
                  <a:pt x="30370" y="46650"/>
                </a:lnTo>
                <a:lnTo>
                  <a:pt x="30380" y="46680"/>
                </a:lnTo>
                <a:lnTo>
                  <a:pt x="30380" y="46710"/>
                </a:lnTo>
                <a:lnTo>
                  <a:pt x="30350" y="46750"/>
                </a:lnTo>
                <a:lnTo>
                  <a:pt x="30300" y="46780"/>
                </a:lnTo>
                <a:lnTo>
                  <a:pt x="29480" y="47110"/>
                </a:lnTo>
                <a:lnTo>
                  <a:pt x="29330" y="47130"/>
                </a:lnTo>
                <a:lnTo>
                  <a:pt x="29280" y="47150"/>
                </a:lnTo>
                <a:lnTo>
                  <a:pt x="29220" y="47200"/>
                </a:lnTo>
                <a:lnTo>
                  <a:pt x="29150" y="47260"/>
                </a:lnTo>
                <a:lnTo>
                  <a:pt x="29080" y="47370"/>
                </a:lnTo>
                <a:lnTo>
                  <a:pt x="28980" y="47480"/>
                </a:lnTo>
                <a:lnTo>
                  <a:pt x="28880" y="47630"/>
                </a:lnTo>
                <a:lnTo>
                  <a:pt x="28850" y="47670"/>
                </a:lnTo>
                <a:lnTo>
                  <a:pt x="28850" y="47700"/>
                </a:lnTo>
                <a:lnTo>
                  <a:pt x="28850" y="47730"/>
                </a:lnTo>
                <a:lnTo>
                  <a:pt x="28860" y="47760"/>
                </a:lnTo>
                <a:lnTo>
                  <a:pt x="28830" y="47810"/>
                </a:lnTo>
                <a:lnTo>
                  <a:pt x="28770" y="47870"/>
                </a:lnTo>
                <a:lnTo>
                  <a:pt x="28510" y="48050"/>
                </a:lnTo>
                <a:lnTo>
                  <a:pt x="28400" y="48170"/>
                </a:lnTo>
                <a:lnTo>
                  <a:pt x="28340" y="48280"/>
                </a:lnTo>
                <a:lnTo>
                  <a:pt x="28330" y="48370"/>
                </a:lnTo>
                <a:lnTo>
                  <a:pt x="28330" y="48400"/>
                </a:lnTo>
                <a:lnTo>
                  <a:pt x="28340" y="48420"/>
                </a:lnTo>
                <a:lnTo>
                  <a:pt x="28370" y="48430"/>
                </a:lnTo>
                <a:lnTo>
                  <a:pt x="28460" y="48460"/>
                </a:lnTo>
                <a:lnTo>
                  <a:pt x="28580" y="48530"/>
                </a:lnTo>
                <a:lnTo>
                  <a:pt x="28610" y="48560"/>
                </a:lnTo>
                <a:lnTo>
                  <a:pt x="28620" y="48580"/>
                </a:lnTo>
                <a:lnTo>
                  <a:pt x="28620" y="48620"/>
                </a:lnTo>
                <a:lnTo>
                  <a:pt x="28570" y="48710"/>
                </a:lnTo>
                <a:lnTo>
                  <a:pt x="28570" y="48750"/>
                </a:lnTo>
                <a:lnTo>
                  <a:pt x="28570" y="48790"/>
                </a:lnTo>
                <a:lnTo>
                  <a:pt x="28570" y="48840"/>
                </a:lnTo>
                <a:lnTo>
                  <a:pt x="28520" y="48900"/>
                </a:lnTo>
                <a:lnTo>
                  <a:pt x="28410" y="48980"/>
                </a:lnTo>
                <a:lnTo>
                  <a:pt x="28110" y="49120"/>
                </a:lnTo>
                <a:lnTo>
                  <a:pt x="27900" y="49250"/>
                </a:lnTo>
                <a:lnTo>
                  <a:pt x="27840" y="49270"/>
                </a:lnTo>
                <a:lnTo>
                  <a:pt x="27520" y="49290"/>
                </a:lnTo>
                <a:lnTo>
                  <a:pt x="27060" y="49380"/>
                </a:lnTo>
                <a:lnTo>
                  <a:pt x="27000" y="49380"/>
                </a:lnTo>
                <a:lnTo>
                  <a:pt x="26950" y="49370"/>
                </a:lnTo>
                <a:lnTo>
                  <a:pt x="26940" y="49350"/>
                </a:lnTo>
                <a:lnTo>
                  <a:pt x="26930" y="49320"/>
                </a:lnTo>
                <a:lnTo>
                  <a:pt x="26920" y="49270"/>
                </a:lnTo>
                <a:lnTo>
                  <a:pt x="26920" y="49260"/>
                </a:lnTo>
                <a:lnTo>
                  <a:pt x="26910" y="49250"/>
                </a:lnTo>
                <a:lnTo>
                  <a:pt x="26900" y="49250"/>
                </a:lnTo>
                <a:lnTo>
                  <a:pt x="26880" y="49250"/>
                </a:lnTo>
                <a:lnTo>
                  <a:pt x="26850" y="49260"/>
                </a:lnTo>
                <a:lnTo>
                  <a:pt x="26810" y="49280"/>
                </a:lnTo>
                <a:lnTo>
                  <a:pt x="26750" y="49330"/>
                </a:lnTo>
                <a:lnTo>
                  <a:pt x="26720" y="49350"/>
                </a:lnTo>
                <a:lnTo>
                  <a:pt x="26700" y="49410"/>
                </a:lnTo>
                <a:lnTo>
                  <a:pt x="26700" y="49560"/>
                </a:lnTo>
                <a:lnTo>
                  <a:pt x="26710" y="49730"/>
                </a:lnTo>
                <a:lnTo>
                  <a:pt x="26720" y="49770"/>
                </a:lnTo>
                <a:lnTo>
                  <a:pt x="26730" y="49800"/>
                </a:lnTo>
                <a:lnTo>
                  <a:pt x="26790" y="49860"/>
                </a:lnTo>
                <a:lnTo>
                  <a:pt x="26820" y="49910"/>
                </a:lnTo>
                <a:lnTo>
                  <a:pt x="26850" y="49990"/>
                </a:lnTo>
                <a:lnTo>
                  <a:pt x="26860" y="50060"/>
                </a:lnTo>
                <a:lnTo>
                  <a:pt x="26870" y="50130"/>
                </a:lnTo>
                <a:lnTo>
                  <a:pt x="26850" y="50190"/>
                </a:lnTo>
                <a:lnTo>
                  <a:pt x="26810" y="50230"/>
                </a:lnTo>
                <a:lnTo>
                  <a:pt x="26720" y="50270"/>
                </a:lnTo>
                <a:lnTo>
                  <a:pt x="26630" y="50330"/>
                </a:lnTo>
                <a:lnTo>
                  <a:pt x="26540" y="50410"/>
                </a:lnTo>
                <a:lnTo>
                  <a:pt x="26490" y="50470"/>
                </a:lnTo>
                <a:lnTo>
                  <a:pt x="26460" y="50520"/>
                </a:lnTo>
                <a:lnTo>
                  <a:pt x="26420" y="50560"/>
                </a:lnTo>
                <a:lnTo>
                  <a:pt x="26390" y="50580"/>
                </a:lnTo>
                <a:lnTo>
                  <a:pt x="26340" y="50560"/>
                </a:lnTo>
                <a:lnTo>
                  <a:pt x="26280" y="50500"/>
                </a:lnTo>
                <a:lnTo>
                  <a:pt x="26250" y="50500"/>
                </a:lnTo>
                <a:lnTo>
                  <a:pt x="26200" y="50530"/>
                </a:lnTo>
                <a:lnTo>
                  <a:pt x="25750" y="50890"/>
                </a:lnTo>
                <a:lnTo>
                  <a:pt x="25720" y="50930"/>
                </a:lnTo>
                <a:lnTo>
                  <a:pt x="25700" y="50980"/>
                </a:lnTo>
                <a:lnTo>
                  <a:pt x="25690" y="51020"/>
                </a:lnTo>
                <a:lnTo>
                  <a:pt x="25690" y="51070"/>
                </a:lnTo>
                <a:lnTo>
                  <a:pt x="25670" y="51120"/>
                </a:lnTo>
                <a:lnTo>
                  <a:pt x="25630" y="51140"/>
                </a:lnTo>
                <a:lnTo>
                  <a:pt x="25540" y="51150"/>
                </a:lnTo>
                <a:lnTo>
                  <a:pt x="25340" y="51100"/>
                </a:lnTo>
                <a:lnTo>
                  <a:pt x="25270" y="51090"/>
                </a:lnTo>
                <a:lnTo>
                  <a:pt x="25220" y="51100"/>
                </a:lnTo>
                <a:lnTo>
                  <a:pt x="25080" y="51150"/>
                </a:lnTo>
                <a:lnTo>
                  <a:pt x="25040" y="51150"/>
                </a:lnTo>
                <a:lnTo>
                  <a:pt x="24990" y="51160"/>
                </a:lnTo>
                <a:lnTo>
                  <a:pt x="24930" y="51190"/>
                </a:lnTo>
                <a:lnTo>
                  <a:pt x="24590" y="51560"/>
                </a:lnTo>
                <a:lnTo>
                  <a:pt x="24510" y="51620"/>
                </a:lnTo>
                <a:lnTo>
                  <a:pt x="24400" y="51690"/>
                </a:lnTo>
                <a:lnTo>
                  <a:pt x="23900" y="51930"/>
                </a:lnTo>
                <a:lnTo>
                  <a:pt x="23750" y="52050"/>
                </a:lnTo>
                <a:lnTo>
                  <a:pt x="23610" y="52060"/>
                </a:lnTo>
                <a:lnTo>
                  <a:pt x="22420" y="51770"/>
                </a:lnTo>
                <a:lnTo>
                  <a:pt x="21780" y="51740"/>
                </a:lnTo>
                <a:lnTo>
                  <a:pt x="21480" y="51660"/>
                </a:lnTo>
                <a:lnTo>
                  <a:pt x="21450" y="51660"/>
                </a:lnTo>
                <a:lnTo>
                  <a:pt x="21400" y="51660"/>
                </a:lnTo>
                <a:lnTo>
                  <a:pt x="21350" y="51690"/>
                </a:lnTo>
                <a:lnTo>
                  <a:pt x="21290" y="51730"/>
                </a:lnTo>
                <a:lnTo>
                  <a:pt x="21150" y="51880"/>
                </a:lnTo>
                <a:lnTo>
                  <a:pt x="21100" y="51960"/>
                </a:lnTo>
                <a:lnTo>
                  <a:pt x="21060" y="52050"/>
                </a:lnTo>
                <a:lnTo>
                  <a:pt x="20990" y="52220"/>
                </a:lnTo>
                <a:lnTo>
                  <a:pt x="20980" y="52310"/>
                </a:lnTo>
                <a:lnTo>
                  <a:pt x="20960" y="52860"/>
                </a:lnTo>
                <a:lnTo>
                  <a:pt x="20950" y="52940"/>
                </a:lnTo>
                <a:lnTo>
                  <a:pt x="20930" y="53030"/>
                </a:lnTo>
                <a:lnTo>
                  <a:pt x="20890" y="53110"/>
                </a:lnTo>
                <a:lnTo>
                  <a:pt x="20830" y="53200"/>
                </a:lnTo>
                <a:lnTo>
                  <a:pt x="20740" y="53300"/>
                </a:lnTo>
                <a:lnTo>
                  <a:pt x="20620" y="53410"/>
                </a:lnTo>
                <a:lnTo>
                  <a:pt x="20390" y="53580"/>
                </a:lnTo>
                <a:lnTo>
                  <a:pt x="20290" y="53620"/>
                </a:lnTo>
                <a:lnTo>
                  <a:pt x="19950" y="53720"/>
                </a:lnTo>
                <a:lnTo>
                  <a:pt x="19600" y="53720"/>
                </a:lnTo>
                <a:lnTo>
                  <a:pt x="19540" y="53730"/>
                </a:lnTo>
                <a:lnTo>
                  <a:pt x="18960" y="53950"/>
                </a:lnTo>
                <a:lnTo>
                  <a:pt x="18920" y="53970"/>
                </a:lnTo>
                <a:lnTo>
                  <a:pt x="18790" y="54070"/>
                </a:lnTo>
                <a:lnTo>
                  <a:pt x="18700" y="54030"/>
                </a:lnTo>
                <a:lnTo>
                  <a:pt x="18640" y="53990"/>
                </a:lnTo>
                <a:lnTo>
                  <a:pt x="18170" y="53450"/>
                </a:lnTo>
                <a:lnTo>
                  <a:pt x="17890" y="53140"/>
                </a:lnTo>
                <a:lnTo>
                  <a:pt x="17850" y="53110"/>
                </a:lnTo>
                <a:lnTo>
                  <a:pt x="17780" y="53080"/>
                </a:lnTo>
                <a:lnTo>
                  <a:pt x="17710" y="53050"/>
                </a:lnTo>
                <a:lnTo>
                  <a:pt x="17500" y="53010"/>
                </a:lnTo>
                <a:lnTo>
                  <a:pt x="17380" y="53010"/>
                </a:lnTo>
                <a:lnTo>
                  <a:pt x="17290" y="53010"/>
                </a:lnTo>
                <a:lnTo>
                  <a:pt x="16590" y="53220"/>
                </a:lnTo>
                <a:lnTo>
                  <a:pt x="13970" y="53390"/>
                </a:lnTo>
                <a:lnTo>
                  <a:pt x="13940" y="53430"/>
                </a:lnTo>
                <a:lnTo>
                  <a:pt x="13930" y="53450"/>
                </a:lnTo>
                <a:lnTo>
                  <a:pt x="13920" y="53480"/>
                </a:lnTo>
                <a:lnTo>
                  <a:pt x="13920" y="53510"/>
                </a:lnTo>
                <a:lnTo>
                  <a:pt x="13930" y="53550"/>
                </a:lnTo>
                <a:lnTo>
                  <a:pt x="13950" y="53590"/>
                </a:lnTo>
                <a:lnTo>
                  <a:pt x="13960" y="53700"/>
                </a:lnTo>
                <a:lnTo>
                  <a:pt x="14000" y="53890"/>
                </a:lnTo>
                <a:lnTo>
                  <a:pt x="14000" y="53950"/>
                </a:lnTo>
                <a:lnTo>
                  <a:pt x="13970" y="54010"/>
                </a:lnTo>
                <a:lnTo>
                  <a:pt x="13890" y="54090"/>
                </a:lnTo>
                <a:lnTo>
                  <a:pt x="13490" y="54290"/>
                </a:lnTo>
                <a:lnTo>
                  <a:pt x="13430" y="54350"/>
                </a:lnTo>
                <a:lnTo>
                  <a:pt x="13390" y="54410"/>
                </a:lnTo>
                <a:lnTo>
                  <a:pt x="13360" y="54500"/>
                </a:lnTo>
                <a:lnTo>
                  <a:pt x="13360" y="54550"/>
                </a:lnTo>
                <a:lnTo>
                  <a:pt x="13360" y="54590"/>
                </a:lnTo>
                <a:lnTo>
                  <a:pt x="13410" y="54750"/>
                </a:lnTo>
                <a:lnTo>
                  <a:pt x="13430" y="54870"/>
                </a:lnTo>
                <a:lnTo>
                  <a:pt x="13430" y="54920"/>
                </a:lnTo>
                <a:lnTo>
                  <a:pt x="13430" y="54950"/>
                </a:lnTo>
                <a:lnTo>
                  <a:pt x="13420" y="55000"/>
                </a:lnTo>
                <a:lnTo>
                  <a:pt x="13370" y="55080"/>
                </a:lnTo>
                <a:lnTo>
                  <a:pt x="13290" y="55180"/>
                </a:lnTo>
                <a:lnTo>
                  <a:pt x="13100" y="55390"/>
                </a:lnTo>
                <a:lnTo>
                  <a:pt x="13000" y="55480"/>
                </a:lnTo>
                <a:lnTo>
                  <a:pt x="12850" y="55650"/>
                </a:lnTo>
                <a:lnTo>
                  <a:pt x="12560" y="56200"/>
                </a:lnTo>
                <a:lnTo>
                  <a:pt x="12360" y="56470"/>
                </a:lnTo>
                <a:lnTo>
                  <a:pt x="12300" y="56500"/>
                </a:lnTo>
                <a:lnTo>
                  <a:pt x="12220" y="56530"/>
                </a:lnTo>
                <a:lnTo>
                  <a:pt x="12050" y="56520"/>
                </a:lnTo>
                <a:lnTo>
                  <a:pt x="12010" y="56520"/>
                </a:lnTo>
                <a:lnTo>
                  <a:pt x="11980" y="56530"/>
                </a:lnTo>
                <a:lnTo>
                  <a:pt x="11960" y="56570"/>
                </a:lnTo>
                <a:lnTo>
                  <a:pt x="11950" y="56620"/>
                </a:lnTo>
                <a:lnTo>
                  <a:pt x="11950" y="56720"/>
                </a:lnTo>
                <a:lnTo>
                  <a:pt x="11970" y="56830"/>
                </a:lnTo>
                <a:lnTo>
                  <a:pt x="11980" y="56850"/>
                </a:lnTo>
                <a:lnTo>
                  <a:pt x="12020" y="56910"/>
                </a:lnTo>
                <a:lnTo>
                  <a:pt x="12040" y="56950"/>
                </a:lnTo>
                <a:lnTo>
                  <a:pt x="12050" y="56990"/>
                </a:lnTo>
                <a:lnTo>
                  <a:pt x="12040" y="57070"/>
                </a:lnTo>
                <a:lnTo>
                  <a:pt x="12000" y="57140"/>
                </a:lnTo>
                <a:lnTo>
                  <a:pt x="11910" y="57230"/>
                </a:lnTo>
                <a:lnTo>
                  <a:pt x="11850" y="57260"/>
                </a:lnTo>
                <a:lnTo>
                  <a:pt x="11810" y="57260"/>
                </a:lnTo>
                <a:lnTo>
                  <a:pt x="11790" y="57250"/>
                </a:lnTo>
                <a:lnTo>
                  <a:pt x="11780" y="57230"/>
                </a:lnTo>
                <a:lnTo>
                  <a:pt x="11770" y="57210"/>
                </a:lnTo>
                <a:lnTo>
                  <a:pt x="11760" y="57200"/>
                </a:lnTo>
                <a:lnTo>
                  <a:pt x="11750" y="57190"/>
                </a:lnTo>
                <a:lnTo>
                  <a:pt x="11740" y="57200"/>
                </a:lnTo>
                <a:lnTo>
                  <a:pt x="11720" y="57210"/>
                </a:lnTo>
                <a:lnTo>
                  <a:pt x="11700" y="57240"/>
                </a:lnTo>
                <a:lnTo>
                  <a:pt x="11690" y="57240"/>
                </a:lnTo>
                <a:lnTo>
                  <a:pt x="11670" y="57180"/>
                </a:lnTo>
                <a:lnTo>
                  <a:pt x="11650" y="57160"/>
                </a:lnTo>
                <a:lnTo>
                  <a:pt x="11630" y="57140"/>
                </a:lnTo>
                <a:lnTo>
                  <a:pt x="11620" y="57130"/>
                </a:lnTo>
                <a:lnTo>
                  <a:pt x="11610" y="57130"/>
                </a:lnTo>
                <a:lnTo>
                  <a:pt x="11600" y="57160"/>
                </a:lnTo>
                <a:lnTo>
                  <a:pt x="11610" y="57220"/>
                </a:lnTo>
                <a:lnTo>
                  <a:pt x="11650" y="57360"/>
                </a:lnTo>
                <a:lnTo>
                  <a:pt x="11700" y="57420"/>
                </a:lnTo>
                <a:lnTo>
                  <a:pt x="11730" y="57460"/>
                </a:lnTo>
                <a:lnTo>
                  <a:pt x="11750" y="57460"/>
                </a:lnTo>
                <a:lnTo>
                  <a:pt x="11760" y="57470"/>
                </a:lnTo>
                <a:lnTo>
                  <a:pt x="11760" y="57480"/>
                </a:lnTo>
                <a:lnTo>
                  <a:pt x="11760" y="57510"/>
                </a:lnTo>
                <a:lnTo>
                  <a:pt x="11750" y="57540"/>
                </a:lnTo>
                <a:lnTo>
                  <a:pt x="11720" y="57600"/>
                </a:lnTo>
                <a:lnTo>
                  <a:pt x="11720" y="57650"/>
                </a:lnTo>
                <a:lnTo>
                  <a:pt x="11730" y="57700"/>
                </a:lnTo>
                <a:lnTo>
                  <a:pt x="11750" y="57740"/>
                </a:lnTo>
                <a:lnTo>
                  <a:pt x="11740" y="57800"/>
                </a:lnTo>
                <a:lnTo>
                  <a:pt x="11690" y="57870"/>
                </a:lnTo>
                <a:lnTo>
                  <a:pt x="11640" y="58020"/>
                </a:lnTo>
                <a:lnTo>
                  <a:pt x="11610" y="58080"/>
                </a:lnTo>
                <a:lnTo>
                  <a:pt x="10880" y="57970"/>
                </a:lnTo>
                <a:lnTo>
                  <a:pt x="9650" y="57790"/>
                </a:lnTo>
                <a:lnTo>
                  <a:pt x="8570" y="57640"/>
                </a:lnTo>
                <a:lnTo>
                  <a:pt x="8560" y="57630"/>
                </a:lnTo>
                <a:lnTo>
                  <a:pt x="7510" y="57480"/>
                </a:lnTo>
                <a:lnTo>
                  <a:pt x="6870" y="57390"/>
                </a:lnTo>
                <a:lnTo>
                  <a:pt x="6660" y="57300"/>
                </a:lnTo>
                <a:lnTo>
                  <a:pt x="6590" y="56600"/>
                </a:lnTo>
                <a:lnTo>
                  <a:pt x="6490" y="56240"/>
                </a:lnTo>
                <a:lnTo>
                  <a:pt x="6480" y="56070"/>
                </a:lnTo>
                <a:lnTo>
                  <a:pt x="6560" y="55520"/>
                </a:lnTo>
                <a:lnTo>
                  <a:pt x="6470" y="54840"/>
                </a:lnTo>
                <a:lnTo>
                  <a:pt x="6450" y="54480"/>
                </a:lnTo>
                <a:lnTo>
                  <a:pt x="6500" y="54020"/>
                </a:lnTo>
                <a:lnTo>
                  <a:pt x="6490" y="53850"/>
                </a:lnTo>
                <a:lnTo>
                  <a:pt x="6470" y="53780"/>
                </a:lnTo>
                <a:lnTo>
                  <a:pt x="6430" y="53700"/>
                </a:lnTo>
                <a:lnTo>
                  <a:pt x="6420" y="53630"/>
                </a:lnTo>
                <a:lnTo>
                  <a:pt x="6480" y="53460"/>
                </a:lnTo>
                <a:lnTo>
                  <a:pt x="6440" y="53420"/>
                </a:lnTo>
                <a:lnTo>
                  <a:pt x="6390" y="53390"/>
                </a:lnTo>
                <a:lnTo>
                  <a:pt x="6360" y="53340"/>
                </a:lnTo>
                <a:lnTo>
                  <a:pt x="6410" y="53230"/>
                </a:lnTo>
                <a:lnTo>
                  <a:pt x="6580" y="53020"/>
                </a:lnTo>
                <a:lnTo>
                  <a:pt x="6620" y="52890"/>
                </a:lnTo>
                <a:lnTo>
                  <a:pt x="6700" y="52300"/>
                </a:lnTo>
                <a:lnTo>
                  <a:pt x="6710" y="51690"/>
                </a:lnTo>
                <a:lnTo>
                  <a:pt x="6500" y="50890"/>
                </a:lnTo>
                <a:lnTo>
                  <a:pt x="6220" y="49850"/>
                </a:lnTo>
                <a:lnTo>
                  <a:pt x="5970" y="48990"/>
                </a:lnTo>
                <a:lnTo>
                  <a:pt x="5730" y="48200"/>
                </a:lnTo>
                <a:lnTo>
                  <a:pt x="5510" y="47450"/>
                </a:lnTo>
                <a:lnTo>
                  <a:pt x="5300" y="46720"/>
                </a:lnTo>
                <a:lnTo>
                  <a:pt x="5120" y="46100"/>
                </a:lnTo>
                <a:lnTo>
                  <a:pt x="5030" y="45620"/>
                </a:lnTo>
                <a:lnTo>
                  <a:pt x="5020" y="45030"/>
                </a:lnTo>
                <a:lnTo>
                  <a:pt x="5060" y="44920"/>
                </a:lnTo>
                <a:lnTo>
                  <a:pt x="5360" y="44510"/>
                </a:lnTo>
                <a:lnTo>
                  <a:pt x="5700" y="44040"/>
                </a:lnTo>
                <a:lnTo>
                  <a:pt x="6010" y="43630"/>
                </a:lnTo>
                <a:lnTo>
                  <a:pt x="6250" y="43300"/>
                </a:lnTo>
                <a:lnTo>
                  <a:pt x="6430" y="43140"/>
                </a:lnTo>
                <a:lnTo>
                  <a:pt x="6640" y="43010"/>
                </a:lnTo>
                <a:lnTo>
                  <a:pt x="6710" y="42920"/>
                </a:lnTo>
                <a:lnTo>
                  <a:pt x="6740" y="42770"/>
                </a:lnTo>
                <a:lnTo>
                  <a:pt x="6730" y="42640"/>
                </a:lnTo>
                <a:lnTo>
                  <a:pt x="6710" y="42510"/>
                </a:lnTo>
                <a:lnTo>
                  <a:pt x="6730" y="42400"/>
                </a:lnTo>
                <a:lnTo>
                  <a:pt x="6840" y="42330"/>
                </a:lnTo>
                <a:lnTo>
                  <a:pt x="7140" y="42310"/>
                </a:lnTo>
                <a:lnTo>
                  <a:pt x="7230" y="42280"/>
                </a:lnTo>
                <a:lnTo>
                  <a:pt x="7280" y="42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un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70800" y="34250"/>
                </a:moveTo>
                <a:lnTo>
                  <a:pt x="70790" y="34250"/>
                </a:lnTo>
                <a:lnTo>
                  <a:pt x="70020" y="34310"/>
                </a:lnTo>
                <a:lnTo>
                  <a:pt x="69790" y="34270"/>
                </a:lnTo>
                <a:lnTo>
                  <a:pt x="69460" y="34420"/>
                </a:lnTo>
                <a:lnTo>
                  <a:pt x="69280" y="34440"/>
                </a:lnTo>
                <a:lnTo>
                  <a:pt x="69220" y="34250"/>
                </a:lnTo>
                <a:lnTo>
                  <a:pt x="69240" y="34210"/>
                </a:lnTo>
                <a:lnTo>
                  <a:pt x="69280" y="34170"/>
                </a:lnTo>
                <a:lnTo>
                  <a:pt x="69360" y="34120"/>
                </a:lnTo>
                <a:lnTo>
                  <a:pt x="69400" y="34090"/>
                </a:lnTo>
                <a:lnTo>
                  <a:pt x="69420" y="34060"/>
                </a:lnTo>
                <a:lnTo>
                  <a:pt x="69420" y="34030"/>
                </a:lnTo>
                <a:lnTo>
                  <a:pt x="69400" y="34000"/>
                </a:lnTo>
                <a:lnTo>
                  <a:pt x="69340" y="33960"/>
                </a:lnTo>
                <a:lnTo>
                  <a:pt x="69210" y="33930"/>
                </a:lnTo>
                <a:lnTo>
                  <a:pt x="69140" y="33930"/>
                </a:lnTo>
                <a:lnTo>
                  <a:pt x="69080" y="33940"/>
                </a:lnTo>
                <a:lnTo>
                  <a:pt x="69020" y="33970"/>
                </a:lnTo>
                <a:lnTo>
                  <a:pt x="68990" y="33990"/>
                </a:lnTo>
                <a:lnTo>
                  <a:pt x="68950" y="33960"/>
                </a:lnTo>
                <a:lnTo>
                  <a:pt x="68910" y="33940"/>
                </a:lnTo>
                <a:lnTo>
                  <a:pt x="68710" y="33680"/>
                </a:lnTo>
                <a:lnTo>
                  <a:pt x="68680" y="33530"/>
                </a:lnTo>
                <a:lnTo>
                  <a:pt x="68680" y="33410"/>
                </a:lnTo>
                <a:lnTo>
                  <a:pt x="68710" y="33230"/>
                </a:lnTo>
                <a:lnTo>
                  <a:pt x="68740" y="33120"/>
                </a:lnTo>
                <a:lnTo>
                  <a:pt x="68780" y="33020"/>
                </a:lnTo>
                <a:lnTo>
                  <a:pt x="68800" y="32960"/>
                </a:lnTo>
                <a:lnTo>
                  <a:pt x="68810" y="32850"/>
                </a:lnTo>
                <a:lnTo>
                  <a:pt x="68810" y="32810"/>
                </a:lnTo>
                <a:lnTo>
                  <a:pt x="68800" y="32760"/>
                </a:lnTo>
                <a:lnTo>
                  <a:pt x="68770" y="32670"/>
                </a:lnTo>
                <a:lnTo>
                  <a:pt x="68750" y="32610"/>
                </a:lnTo>
                <a:lnTo>
                  <a:pt x="68650" y="32470"/>
                </a:lnTo>
                <a:lnTo>
                  <a:pt x="68480" y="32370"/>
                </a:lnTo>
                <a:lnTo>
                  <a:pt x="68510" y="32130"/>
                </a:lnTo>
                <a:lnTo>
                  <a:pt x="68510" y="31830"/>
                </a:lnTo>
                <a:lnTo>
                  <a:pt x="68490" y="31680"/>
                </a:lnTo>
                <a:lnTo>
                  <a:pt x="68450" y="31540"/>
                </a:lnTo>
                <a:lnTo>
                  <a:pt x="68380" y="31390"/>
                </a:lnTo>
                <a:lnTo>
                  <a:pt x="68340" y="31300"/>
                </a:lnTo>
                <a:lnTo>
                  <a:pt x="68340" y="31230"/>
                </a:lnTo>
                <a:lnTo>
                  <a:pt x="68340" y="31150"/>
                </a:lnTo>
                <a:lnTo>
                  <a:pt x="68330" y="31070"/>
                </a:lnTo>
                <a:lnTo>
                  <a:pt x="68300" y="30980"/>
                </a:lnTo>
                <a:lnTo>
                  <a:pt x="68220" y="30880"/>
                </a:lnTo>
                <a:lnTo>
                  <a:pt x="68520" y="30350"/>
                </a:lnTo>
                <a:lnTo>
                  <a:pt x="68560" y="30250"/>
                </a:lnTo>
                <a:lnTo>
                  <a:pt x="68710" y="29820"/>
                </a:lnTo>
                <a:lnTo>
                  <a:pt x="68930" y="29920"/>
                </a:lnTo>
                <a:lnTo>
                  <a:pt x="69110" y="30040"/>
                </a:lnTo>
                <a:lnTo>
                  <a:pt x="69240" y="30100"/>
                </a:lnTo>
                <a:lnTo>
                  <a:pt x="69340" y="30130"/>
                </a:lnTo>
                <a:lnTo>
                  <a:pt x="69620" y="30180"/>
                </a:lnTo>
                <a:lnTo>
                  <a:pt x="69980" y="30300"/>
                </a:lnTo>
                <a:lnTo>
                  <a:pt x="70040" y="30300"/>
                </a:lnTo>
                <a:lnTo>
                  <a:pt x="70130" y="30290"/>
                </a:lnTo>
                <a:lnTo>
                  <a:pt x="70200" y="30260"/>
                </a:lnTo>
                <a:lnTo>
                  <a:pt x="70270" y="30230"/>
                </a:lnTo>
                <a:lnTo>
                  <a:pt x="70700" y="30160"/>
                </a:lnTo>
                <a:lnTo>
                  <a:pt x="70800" y="30160"/>
                </a:lnTo>
                <a:lnTo>
                  <a:pt x="70890" y="30180"/>
                </a:lnTo>
                <a:lnTo>
                  <a:pt x="70940" y="30200"/>
                </a:lnTo>
                <a:lnTo>
                  <a:pt x="71130" y="30250"/>
                </a:lnTo>
                <a:lnTo>
                  <a:pt x="71380" y="29940"/>
                </a:lnTo>
                <a:lnTo>
                  <a:pt x="71440" y="29910"/>
                </a:lnTo>
                <a:lnTo>
                  <a:pt x="71500" y="29880"/>
                </a:lnTo>
                <a:lnTo>
                  <a:pt x="71530" y="29900"/>
                </a:lnTo>
                <a:lnTo>
                  <a:pt x="71560" y="29930"/>
                </a:lnTo>
                <a:lnTo>
                  <a:pt x="71610" y="30030"/>
                </a:lnTo>
                <a:lnTo>
                  <a:pt x="71670" y="29990"/>
                </a:lnTo>
                <a:lnTo>
                  <a:pt x="71710" y="29930"/>
                </a:lnTo>
                <a:lnTo>
                  <a:pt x="71770" y="29770"/>
                </a:lnTo>
                <a:lnTo>
                  <a:pt x="71820" y="29500"/>
                </a:lnTo>
                <a:lnTo>
                  <a:pt x="71850" y="29410"/>
                </a:lnTo>
                <a:lnTo>
                  <a:pt x="71890" y="29360"/>
                </a:lnTo>
                <a:lnTo>
                  <a:pt x="72020" y="29180"/>
                </a:lnTo>
                <a:lnTo>
                  <a:pt x="72020" y="28900"/>
                </a:lnTo>
                <a:lnTo>
                  <a:pt x="72060" y="28780"/>
                </a:lnTo>
                <a:lnTo>
                  <a:pt x="72130" y="28650"/>
                </a:lnTo>
                <a:lnTo>
                  <a:pt x="72220" y="28520"/>
                </a:lnTo>
                <a:lnTo>
                  <a:pt x="72390" y="28400"/>
                </a:lnTo>
                <a:lnTo>
                  <a:pt x="73140" y="28110"/>
                </a:lnTo>
                <a:lnTo>
                  <a:pt x="73220" y="28100"/>
                </a:lnTo>
                <a:lnTo>
                  <a:pt x="73320" y="28180"/>
                </a:lnTo>
                <a:lnTo>
                  <a:pt x="73430" y="28210"/>
                </a:lnTo>
                <a:lnTo>
                  <a:pt x="73700" y="28180"/>
                </a:lnTo>
                <a:lnTo>
                  <a:pt x="73760" y="28140"/>
                </a:lnTo>
                <a:lnTo>
                  <a:pt x="73820" y="27930"/>
                </a:lnTo>
                <a:lnTo>
                  <a:pt x="73840" y="27870"/>
                </a:lnTo>
                <a:lnTo>
                  <a:pt x="73870" y="27840"/>
                </a:lnTo>
                <a:lnTo>
                  <a:pt x="74020" y="27770"/>
                </a:lnTo>
                <a:lnTo>
                  <a:pt x="74060" y="27720"/>
                </a:lnTo>
                <a:lnTo>
                  <a:pt x="74100" y="27640"/>
                </a:lnTo>
                <a:lnTo>
                  <a:pt x="74150" y="27610"/>
                </a:lnTo>
                <a:lnTo>
                  <a:pt x="74290" y="27560"/>
                </a:lnTo>
                <a:lnTo>
                  <a:pt x="74370" y="27530"/>
                </a:lnTo>
                <a:lnTo>
                  <a:pt x="74500" y="27430"/>
                </a:lnTo>
                <a:lnTo>
                  <a:pt x="74560" y="27380"/>
                </a:lnTo>
                <a:lnTo>
                  <a:pt x="74610" y="27320"/>
                </a:lnTo>
                <a:lnTo>
                  <a:pt x="74650" y="27250"/>
                </a:lnTo>
                <a:lnTo>
                  <a:pt x="74700" y="27310"/>
                </a:lnTo>
                <a:lnTo>
                  <a:pt x="74780" y="27410"/>
                </a:lnTo>
                <a:lnTo>
                  <a:pt x="74830" y="27510"/>
                </a:lnTo>
                <a:lnTo>
                  <a:pt x="74820" y="27660"/>
                </a:lnTo>
                <a:lnTo>
                  <a:pt x="74760" y="27780"/>
                </a:lnTo>
                <a:lnTo>
                  <a:pt x="74460" y="28050"/>
                </a:lnTo>
                <a:lnTo>
                  <a:pt x="74260" y="28300"/>
                </a:lnTo>
                <a:lnTo>
                  <a:pt x="74250" y="28510"/>
                </a:lnTo>
                <a:lnTo>
                  <a:pt x="74360" y="28700"/>
                </a:lnTo>
                <a:lnTo>
                  <a:pt x="74710" y="29110"/>
                </a:lnTo>
                <a:lnTo>
                  <a:pt x="74910" y="29270"/>
                </a:lnTo>
                <a:lnTo>
                  <a:pt x="74930" y="29370"/>
                </a:lnTo>
                <a:lnTo>
                  <a:pt x="74880" y="29520"/>
                </a:lnTo>
                <a:lnTo>
                  <a:pt x="74720" y="29770"/>
                </a:lnTo>
                <a:lnTo>
                  <a:pt x="74280" y="30070"/>
                </a:lnTo>
                <a:lnTo>
                  <a:pt x="74120" y="30280"/>
                </a:lnTo>
                <a:lnTo>
                  <a:pt x="74110" y="30620"/>
                </a:lnTo>
                <a:lnTo>
                  <a:pt x="74140" y="30690"/>
                </a:lnTo>
                <a:lnTo>
                  <a:pt x="74130" y="30770"/>
                </a:lnTo>
                <a:lnTo>
                  <a:pt x="74090" y="30830"/>
                </a:lnTo>
                <a:lnTo>
                  <a:pt x="74020" y="30880"/>
                </a:lnTo>
                <a:lnTo>
                  <a:pt x="73970" y="30960"/>
                </a:lnTo>
                <a:lnTo>
                  <a:pt x="73910" y="31140"/>
                </a:lnTo>
                <a:lnTo>
                  <a:pt x="73870" y="31220"/>
                </a:lnTo>
                <a:lnTo>
                  <a:pt x="73810" y="31270"/>
                </a:lnTo>
                <a:lnTo>
                  <a:pt x="73720" y="31310"/>
                </a:lnTo>
                <a:lnTo>
                  <a:pt x="72960" y="31620"/>
                </a:lnTo>
                <a:lnTo>
                  <a:pt x="72730" y="31790"/>
                </a:lnTo>
                <a:lnTo>
                  <a:pt x="72620" y="32030"/>
                </a:lnTo>
                <a:lnTo>
                  <a:pt x="72520" y="32290"/>
                </a:lnTo>
                <a:lnTo>
                  <a:pt x="72190" y="32770"/>
                </a:lnTo>
                <a:lnTo>
                  <a:pt x="72100" y="32860"/>
                </a:lnTo>
                <a:lnTo>
                  <a:pt x="71860" y="32980"/>
                </a:lnTo>
                <a:lnTo>
                  <a:pt x="71410" y="33350"/>
                </a:lnTo>
                <a:lnTo>
                  <a:pt x="71350" y="33440"/>
                </a:lnTo>
                <a:lnTo>
                  <a:pt x="71340" y="33550"/>
                </a:lnTo>
                <a:lnTo>
                  <a:pt x="71390" y="33730"/>
                </a:lnTo>
                <a:lnTo>
                  <a:pt x="71410" y="33880"/>
                </a:lnTo>
                <a:lnTo>
                  <a:pt x="71390" y="34070"/>
                </a:lnTo>
                <a:lnTo>
                  <a:pt x="71320" y="34230"/>
                </a:lnTo>
                <a:lnTo>
                  <a:pt x="71210" y="34280"/>
                </a:lnTo>
                <a:lnTo>
                  <a:pt x="70950" y="34240"/>
                </a:lnTo>
                <a:lnTo>
                  <a:pt x="70820" y="34240"/>
                </a:lnTo>
                <a:lnTo>
                  <a:pt x="70800" y="3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urist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6050" y="25650"/>
                </a:moveTo>
                <a:lnTo>
                  <a:pt x="66450" y="25720"/>
                </a:lnTo>
                <a:lnTo>
                  <a:pt x="66600" y="25670"/>
                </a:lnTo>
                <a:lnTo>
                  <a:pt x="66760" y="25540"/>
                </a:lnTo>
                <a:lnTo>
                  <a:pt x="66820" y="25490"/>
                </a:lnTo>
                <a:lnTo>
                  <a:pt x="66940" y="25440"/>
                </a:lnTo>
                <a:lnTo>
                  <a:pt x="67020" y="25430"/>
                </a:lnTo>
                <a:lnTo>
                  <a:pt x="67090" y="25440"/>
                </a:lnTo>
                <a:lnTo>
                  <a:pt x="67270" y="25540"/>
                </a:lnTo>
                <a:lnTo>
                  <a:pt x="67560" y="25640"/>
                </a:lnTo>
                <a:lnTo>
                  <a:pt x="67620" y="25670"/>
                </a:lnTo>
                <a:lnTo>
                  <a:pt x="67670" y="25710"/>
                </a:lnTo>
                <a:lnTo>
                  <a:pt x="67690" y="25760"/>
                </a:lnTo>
                <a:lnTo>
                  <a:pt x="67700" y="25810"/>
                </a:lnTo>
                <a:lnTo>
                  <a:pt x="67710" y="25910"/>
                </a:lnTo>
                <a:lnTo>
                  <a:pt x="67720" y="25970"/>
                </a:lnTo>
                <a:lnTo>
                  <a:pt x="67750" y="26020"/>
                </a:lnTo>
                <a:lnTo>
                  <a:pt x="68020" y="26330"/>
                </a:lnTo>
                <a:lnTo>
                  <a:pt x="68070" y="26390"/>
                </a:lnTo>
                <a:lnTo>
                  <a:pt x="68100" y="26450"/>
                </a:lnTo>
                <a:lnTo>
                  <a:pt x="68100" y="26510"/>
                </a:lnTo>
                <a:lnTo>
                  <a:pt x="68100" y="26570"/>
                </a:lnTo>
                <a:lnTo>
                  <a:pt x="68090" y="26620"/>
                </a:lnTo>
                <a:lnTo>
                  <a:pt x="68020" y="26780"/>
                </a:lnTo>
                <a:lnTo>
                  <a:pt x="67990" y="26910"/>
                </a:lnTo>
                <a:lnTo>
                  <a:pt x="67980" y="26980"/>
                </a:lnTo>
                <a:lnTo>
                  <a:pt x="67970" y="27110"/>
                </a:lnTo>
                <a:lnTo>
                  <a:pt x="67970" y="27170"/>
                </a:lnTo>
                <a:lnTo>
                  <a:pt x="67990" y="27290"/>
                </a:lnTo>
                <a:lnTo>
                  <a:pt x="68020" y="27380"/>
                </a:lnTo>
                <a:lnTo>
                  <a:pt x="68240" y="27410"/>
                </a:lnTo>
                <a:lnTo>
                  <a:pt x="68400" y="27350"/>
                </a:lnTo>
                <a:lnTo>
                  <a:pt x="68540" y="27280"/>
                </a:lnTo>
                <a:lnTo>
                  <a:pt x="68600" y="27230"/>
                </a:lnTo>
                <a:lnTo>
                  <a:pt x="68640" y="27180"/>
                </a:lnTo>
                <a:lnTo>
                  <a:pt x="68660" y="27140"/>
                </a:lnTo>
                <a:lnTo>
                  <a:pt x="68670" y="27100"/>
                </a:lnTo>
                <a:lnTo>
                  <a:pt x="68670" y="27060"/>
                </a:lnTo>
                <a:lnTo>
                  <a:pt x="68670" y="27020"/>
                </a:lnTo>
                <a:lnTo>
                  <a:pt x="68670" y="26960"/>
                </a:lnTo>
                <a:lnTo>
                  <a:pt x="68700" y="26880"/>
                </a:lnTo>
                <a:lnTo>
                  <a:pt x="68810" y="26740"/>
                </a:lnTo>
                <a:lnTo>
                  <a:pt x="68870" y="26690"/>
                </a:lnTo>
                <a:lnTo>
                  <a:pt x="68930" y="26680"/>
                </a:lnTo>
                <a:lnTo>
                  <a:pt x="68970" y="26710"/>
                </a:lnTo>
                <a:lnTo>
                  <a:pt x="69100" y="26880"/>
                </a:lnTo>
                <a:lnTo>
                  <a:pt x="69200" y="26990"/>
                </a:lnTo>
                <a:lnTo>
                  <a:pt x="69380" y="27050"/>
                </a:lnTo>
                <a:lnTo>
                  <a:pt x="69600" y="27020"/>
                </a:lnTo>
                <a:lnTo>
                  <a:pt x="69920" y="27100"/>
                </a:lnTo>
                <a:lnTo>
                  <a:pt x="70000" y="27110"/>
                </a:lnTo>
                <a:lnTo>
                  <a:pt x="70050" y="27090"/>
                </a:lnTo>
                <a:lnTo>
                  <a:pt x="70070" y="27050"/>
                </a:lnTo>
                <a:lnTo>
                  <a:pt x="70140" y="26930"/>
                </a:lnTo>
                <a:lnTo>
                  <a:pt x="70160" y="26890"/>
                </a:lnTo>
                <a:lnTo>
                  <a:pt x="70170" y="26840"/>
                </a:lnTo>
                <a:lnTo>
                  <a:pt x="70160" y="26790"/>
                </a:lnTo>
                <a:lnTo>
                  <a:pt x="70140" y="26680"/>
                </a:lnTo>
                <a:lnTo>
                  <a:pt x="70130" y="26590"/>
                </a:lnTo>
                <a:lnTo>
                  <a:pt x="70120" y="26540"/>
                </a:lnTo>
                <a:lnTo>
                  <a:pt x="70080" y="26460"/>
                </a:lnTo>
                <a:lnTo>
                  <a:pt x="70070" y="26420"/>
                </a:lnTo>
                <a:lnTo>
                  <a:pt x="70080" y="26340"/>
                </a:lnTo>
                <a:lnTo>
                  <a:pt x="70080" y="26290"/>
                </a:lnTo>
                <a:lnTo>
                  <a:pt x="70070" y="26240"/>
                </a:lnTo>
                <a:lnTo>
                  <a:pt x="70060" y="26190"/>
                </a:lnTo>
                <a:lnTo>
                  <a:pt x="70080" y="26120"/>
                </a:lnTo>
                <a:lnTo>
                  <a:pt x="70140" y="25990"/>
                </a:lnTo>
                <a:lnTo>
                  <a:pt x="70170" y="25960"/>
                </a:lnTo>
                <a:lnTo>
                  <a:pt x="70210" y="25940"/>
                </a:lnTo>
                <a:lnTo>
                  <a:pt x="70260" y="25940"/>
                </a:lnTo>
                <a:lnTo>
                  <a:pt x="70300" y="25960"/>
                </a:lnTo>
                <a:lnTo>
                  <a:pt x="70420" y="25970"/>
                </a:lnTo>
                <a:lnTo>
                  <a:pt x="70650" y="25860"/>
                </a:lnTo>
                <a:lnTo>
                  <a:pt x="70770" y="25650"/>
                </a:lnTo>
                <a:lnTo>
                  <a:pt x="70960" y="25480"/>
                </a:lnTo>
                <a:lnTo>
                  <a:pt x="70990" y="25420"/>
                </a:lnTo>
                <a:lnTo>
                  <a:pt x="71000" y="25370"/>
                </a:lnTo>
                <a:lnTo>
                  <a:pt x="70970" y="25320"/>
                </a:lnTo>
                <a:lnTo>
                  <a:pt x="70930" y="25280"/>
                </a:lnTo>
                <a:lnTo>
                  <a:pt x="70880" y="25240"/>
                </a:lnTo>
                <a:lnTo>
                  <a:pt x="70740" y="25160"/>
                </a:lnTo>
                <a:lnTo>
                  <a:pt x="70710" y="25110"/>
                </a:lnTo>
                <a:lnTo>
                  <a:pt x="70690" y="25020"/>
                </a:lnTo>
                <a:lnTo>
                  <a:pt x="70710" y="24900"/>
                </a:lnTo>
                <a:lnTo>
                  <a:pt x="70740" y="24830"/>
                </a:lnTo>
                <a:lnTo>
                  <a:pt x="70770" y="24780"/>
                </a:lnTo>
                <a:lnTo>
                  <a:pt x="70810" y="24760"/>
                </a:lnTo>
                <a:lnTo>
                  <a:pt x="70900" y="24720"/>
                </a:lnTo>
                <a:lnTo>
                  <a:pt x="70990" y="24670"/>
                </a:lnTo>
                <a:lnTo>
                  <a:pt x="71030" y="24640"/>
                </a:lnTo>
                <a:lnTo>
                  <a:pt x="71060" y="24600"/>
                </a:lnTo>
                <a:lnTo>
                  <a:pt x="71110" y="24490"/>
                </a:lnTo>
                <a:lnTo>
                  <a:pt x="71300" y="24210"/>
                </a:lnTo>
                <a:lnTo>
                  <a:pt x="71330" y="24130"/>
                </a:lnTo>
                <a:lnTo>
                  <a:pt x="71350" y="24050"/>
                </a:lnTo>
                <a:lnTo>
                  <a:pt x="71360" y="23910"/>
                </a:lnTo>
                <a:lnTo>
                  <a:pt x="71410" y="23620"/>
                </a:lnTo>
                <a:lnTo>
                  <a:pt x="71440" y="23530"/>
                </a:lnTo>
                <a:lnTo>
                  <a:pt x="71470" y="23470"/>
                </a:lnTo>
                <a:lnTo>
                  <a:pt x="71560" y="23410"/>
                </a:lnTo>
                <a:lnTo>
                  <a:pt x="71610" y="23350"/>
                </a:lnTo>
                <a:lnTo>
                  <a:pt x="71660" y="23270"/>
                </a:lnTo>
                <a:lnTo>
                  <a:pt x="71750" y="23100"/>
                </a:lnTo>
                <a:lnTo>
                  <a:pt x="71810" y="23000"/>
                </a:lnTo>
                <a:lnTo>
                  <a:pt x="71880" y="22920"/>
                </a:lnTo>
                <a:lnTo>
                  <a:pt x="71980" y="22840"/>
                </a:lnTo>
                <a:lnTo>
                  <a:pt x="71980" y="22870"/>
                </a:lnTo>
                <a:lnTo>
                  <a:pt x="72050" y="22930"/>
                </a:lnTo>
                <a:lnTo>
                  <a:pt x="72280" y="23060"/>
                </a:lnTo>
                <a:lnTo>
                  <a:pt x="72370" y="23130"/>
                </a:lnTo>
                <a:lnTo>
                  <a:pt x="72530" y="23300"/>
                </a:lnTo>
                <a:lnTo>
                  <a:pt x="72700" y="23370"/>
                </a:lnTo>
                <a:lnTo>
                  <a:pt x="72880" y="23410"/>
                </a:lnTo>
                <a:lnTo>
                  <a:pt x="73060" y="23490"/>
                </a:lnTo>
                <a:lnTo>
                  <a:pt x="73160" y="23600"/>
                </a:lnTo>
                <a:lnTo>
                  <a:pt x="73180" y="23860"/>
                </a:lnTo>
                <a:lnTo>
                  <a:pt x="73250" y="23970"/>
                </a:lnTo>
                <a:lnTo>
                  <a:pt x="73540" y="24180"/>
                </a:lnTo>
                <a:lnTo>
                  <a:pt x="73630" y="24300"/>
                </a:lnTo>
                <a:lnTo>
                  <a:pt x="73840" y="24680"/>
                </a:lnTo>
                <a:lnTo>
                  <a:pt x="73880" y="24790"/>
                </a:lnTo>
                <a:lnTo>
                  <a:pt x="73890" y="24870"/>
                </a:lnTo>
                <a:lnTo>
                  <a:pt x="73880" y="24940"/>
                </a:lnTo>
                <a:lnTo>
                  <a:pt x="73880" y="25010"/>
                </a:lnTo>
                <a:lnTo>
                  <a:pt x="73910" y="25100"/>
                </a:lnTo>
                <a:lnTo>
                  <a:pt x="73940" y="25150"/>
                </a:lnTo>
                <a:lnTo>
                  <a:pt x="74040" y="25220"/>
                </a:lnTo>
                <a:lnTo>
                  <a:pt x="74080" y="25270"/>
                </a:lnTo>
                <a:lnTo>
                  <a:pt x="74160" y="25400"/>
                </a:lnTo>
                <a:lnTo>
                  <a:pt x="74190" y="25540"/>
                </a:lnTo>
                <a:lnTo>
                  <a:pt x="74150" y="25680"/>
                </a:lnTo>
                <a:lnTo>
                  <a:pt x="74040" y="25830"/>
                </a:lnTo>
                <a:lnTo>
                  <a:pt x="73960" y="25990"/>
                </a:lnTo>
                <a:lnTo>
                  <a:pt x="74020" y="26120"/>
                </a:lnTo>
                <a:lnTo>
                  <a:pt x="74140" y="26220"/>
                </a:lnTo>
                <a:lnTo>
                  <a:pt x="74490" y="26390"/>
                </a:lnTo>
                <a:lnTo>
                  <a:pt x="74590" y="26470"/>
                </a:lnTo>
                <a:lnTo>
                  <a:pt x="74650" y="26580"/>
                </a:lnTo>
                <a:lnTo>
                  <a:pt x="74650" y="26730"/>
                </a:lnTo>
                <a:lnTo>
                  <a:pt x="74610" y="26870"/>
                </a:lnTo>
                <a:lnTo>
                  <a:pt x="74580" y="27020"/>
                </a:lnTo>
                <a:lnTo>
                  <a:pt x="74620" y="27190"/>
                </a:lnTo>
                <a:lnTo>
                  <a:pt x="74650" y="27250"/>
                </a:lnTo>
                <a:lnTo>
                  <a:pt x="74610" y="27320"/>
                </a:lnTo>
                <a:lnTo>
                  <a:pt x="74560" y="27380"/>
                </a:lnTo>
                <a:lnTo>
                  <a:pt x="74500" y="27430"/>
                </a:lnTo>
                <a:lnTo>
                  <a:pt x="74370" y="27530"/>
                </a:lnTo>
                <a:lnTo>
                  <a:pt x="74290" y="27560"/>
                </a:lnTo>
                <a:lnTo>
                  <a:pt x="74150" y="27610"/>
                </a:lnTo>
                <a:lnTo>
                  <a:pt x="74100" y="27640"/>
                </a:lnTo>
                <a:lnTo>
                  <a:pt x="74060" y="27720"/>
                </a:lnTo>
                <a:lnTo>
                  <a:pt x="74020" y="27770"/>
                </a:lnTo>
                <a:lnTo>
                  <a:pt x="73870" y="27840"/>
                </a:lnTo>
                <a:lnTo>
                  <a:pt x="73840" y="27870"/>
                </a:lnTo>
                <a:lnTo>
                  <a:pt x="73820" y="27930"/>
                </a:lnTo>
                <a:lnTo>
                  <a:pt x="73760" y="28140"/>
                </a:lnTo>
                <a:lnTo>
                  <a:pt x="73700" y="28180"/>
                </a:lnTo>
                <a:lnTo>
                  <a:pt x="73430" y="28210"/>
                </a:lnTo>
                <a:lnTo>
                  <a:pt x="73320" y="28180"/>
                </a:lnTo>
                <a:lnTo>
                  <a:pt x="73220" y="28100"/>
                </a:lnTo>
                <a:lnTo>
                  <a:pt x="73140" y="28110"/>
                </a:lnTo>
                <a:lnTo>
                  <a:pt x="72390" y="28400"/>
                </a:lnTo>
                <a:lnTo>
                  <a:pt x="72220" y="28520"/>
                </a:lnTo>
                <a:lnTo>
                  <a:pt x="72130" y="28650"/>
                </a:lnTo>
                <a:lnTo>
                  <a:pt x="72060" y="28780"/>
                </a:lnTo>
                <a:lnTo>
                  <a:pt x="72020" y="28900"/>
                </a:lnTo>
                <a:lnTo>
                  <a:pt x="72020" y="29180"/>
                </a:lnTo>
                <a:lnTo>
                  <a:pt x="71890" y="29360"/>
                </a:lnTo>
                <a:lnTo>
                  <a:pt x="71850" y="29410"/>
                </a:lnTo>
                <a:lnTo>
                  <a:pt x="71820" y="29500"/>
                </a:lnTo>
                <a:lnTo>
                  <a:pt x="71770" y="29770"/>
                </a:lnTo>
                <a:lnTo>
                  <a:pt x="71710" y="29930"/>
                </a:lnTo>
                <a:lnTo>
                  <a:pt x="71670" y="29990"/>
                </a:lnTo>
                <a:lnTo>
                  <a:pt x="71610" y="30030"/>
                </a:lnTo>
                <a:lnTo>
                  <a:pt x="71560" y="29930"/>
                </a:lnTo>
                <a:lnTo>
                  <a:pt x="71530" y="29900"/>
                </a:lnTo>
                <a:lnTo>
                  <a:pt x="71500" y="29880"/>
                </a:lnTo>
                <a:lnTo>
                  <a:pt x="71440" y="29910"/>
                </a:lnTo>
                <a:lnTo>
                  <a:pt x="71380" y="29940"/>
                </a:lnTo>
                <a:lnTo>
                  <a:pt x="71130" y="30250"/>
                </a:lnTo>
                <a:lnTo>
                  <a:pt x="70940" y="30200"/>
                </a:lnTo>
                <a:lnTo>
                  <a:pt x="70890" y="30180"/>
                </a:lnTo>
                <a:lnTo>
                  <a:pt x="70800" y="30160"/>
                </a:lnTo>
                <a:lnTo>
                  <a:pt x="70700" y="30160"/>
                </a:lnTo>
                <a:lnTo>
                  <a:pt x="70270" y="30230"/>
                </a:lnTo>
                <a:lnTo>
                  <a:pt x="70200" y="30260"/>
                </a:lnTo>
                <a:lnTo>
                  <a:pt x="70130" y="30290"/>
                </a:lnTo>
                <a:lnTo>
                  <a:pt x="70040" y="30300"/>
                </a:lnTo>
                <a:lnTo>
                  <a:pt x="69980" y="30300"/>
                </a:lnTo>
                <a:lnTo>
                  <a:pt x="69620" y="30180"/>
                </a:lnTo>
                <a:lnTo>
                  <a:pt x="69340" y="30130"/>
                </a:lnTo>
                <a:lnTo>
                  <a:pt x="69240" y="30100"/>
                </a:lnTo>
                <a:lnTo>
                  <a:pt x="69110" y="30040"/>
                </a:lnTo>
                <a:lnTo>
                  <a:pt x="68930" y="29920"/>
                </a:lnTo>
                <a:lnTo>
                  <a:pt x="68710" y="29820"/>
                </a:lnTo>
                <a:lnTo>
                  <a:pt x="68560" y="30250"/>
                </a:lnTo>
                <a:lnTo>
                  <a:pt x="68520" y="30350"/>
                </a:lnTo>
                <a:lnTo>
                  <a:pt x="68220" y="30880"/>
                </a:lnTo>
                <a:lnTo>
                  <a:pt x="68100" y="31040"/>
                </a:lnTo>
                <a:lnTo>
                  <a:pt x="67800" y="31290"/>
                </a:lnTo>
                <a:lnTo>
                  <a:pt x="67730" y="31340"/>
                </a:lnTo>
                <a:lnTo>
                  <a:pt x="67390" y="31480"/>
                </a:lnTo>
                <a:lnTo>
                  <a:pt x="67070" y="31570"/>
                </a:lnTo>
                <a:lnTo>
                  <a:pt x="66980" y="31570"/>
                </a:lnTo>
                <a:lnTo>
                  <a:pt x="66890" y="31550"/>
                </a:lnTo>
                <a:lnTo>
                  <a:pt x="66590" y="31370"/>
                </a:lnTo>
                <a:lnTo>
                  <a:pt x="66300" y="31320"/>
                </a:lnTo>
                <a:lnTo>
                  <a:pt x="66230" y="31280"/>
                </a:lnTo>
                <a:lnTo>
                  <a:pt x="66100" y="30990"/>
                </a:lnTo>
                <a:lnTo>
                  <a:pt x="65960" y="30850"/>
                </a:lnTo>
                <a:lnTo>
                  <a:pt x="65800" y="30620"/>
                </a:lnTo>
                <a:lnTo>
                  <a:pt x="65710" y="30290"/>
                </a:lnTo>
                <a:lnTo>
                  <a:pt x="65540" y="30130"/>
                </a:lnTo>
                <a:lnTo>
                  <a:pt x="65040" y="30040"/>
                </a:lnTo>
                <a:lnTo>
                  <a:pt x="64820" y="30050"/>
                </a:lnTo>
                <a:lnTo>
                  <a:pt x="64760" y="30000"/>
                </a:lnTo>
                <a:lnTo>
                  <a:pt x="64700" y="29870"/>
                </a:lnTo>
                <a:lnTo>
                  <a:pt x="64680" y="29570"/>
                </a:lnTo>
                <a:lnTo>
                  <a:pt x="64660" y="29490"/>
                </a:lnTo>
                <a:lnTo>
                  <a:pt x="64620" y="29410"/>
                </a:lnTo>
                <a:lnTo>
                  <a:pt x="64450" y="29150"/>
                </a:lnTo>
                <a:lnTo>
                  <a:pt x="64420" y="29010"/>
                </a:lnTo>
                <a:lnTo>
                  <a:pt x="64430" y="28600"/>
                </a:lnTo>
                <a:lnTo>
                  <a:pt x="64400" y="28530"/>
                </a:lnTo>
                <a:lnTo>
                  <a:pt x="64340" y="28410"/>
                </a:lnTo>
                <a:lnTo>
                  <a:pt x="64090" y="28180"/>
                </a:lnTo>
                <a:lnTo>
                  <a:pt x="64100" y="28080"/>
                </a:lnTo>
                <a:lnTo>
                  <a:pt x="64150" y="28000"/>
                </a:lnTo>
                <a:lnTo>
                  <a:pt x="64220" y="27940"/>
                </a:lnTo>
                <a:lnTo>
                  <a:pt x="64320" y="27870"/>
                </a:lnTo>
                <a:lnTo>
                  <a:pt x="64790" y="27620"/>
                </a:lnTo>
                <a:lnTo>
                  <a:pt x="64940" y="27420"/>
                </a:lnTo>
                <a:lnTo>
                  <a:pt x="64970" y="27340"/>
                </a:lnTo>
                <a:lnTo>
                  <a:pt x="65080" y="27150"/>
                </a:lnTo>
                <a:lnTo>
                  <a:pt x="65110" y="27150"/>
                </a:lnTo>
                <a:lnTo>
                  <a:pt x="65150" y="27160"/>
                </a:lnTo>
                <a:lnTo>
                  <a:pt x="65210" y="27190"/>
                </a:lnTo>
                <a:lnTo>
                  <a:pt x="65300" y="27180"/>
                </a:lnTo>
                <a:lnTo>
                  <a:pt x="65450" y="27140"/>
                </a:lnTo>
                <a:lnTo>
                  <a:pt x="65550" y="27060"/>
                </a:lnTo>
                <a:lnTo>
                  <a:pt x="65630" y="26970"/>
                </a:lnTo>
                <a:lnTo>
                  <a:pt x="65680" y="26870"/>
                </a:lnTo>
                <a:lnTo>
                  <a:pt x="65720" y="26780"/>
                </a:lnTo>
                <a:lnTo>
                  <a:pt x="65720" y="26730"/>
                </a:lnTo>
                <a:lnTo>
                  <a:pt x="65710" y="26690"/>
                </a:lnTo>
                <a:lnTo>
                  <a:pt x="65690" y="26660"/>
                </a:lnTo>
                <a:lnTo>
                  <a:pt x="65670" y="26620"/>
                </a:lnTo>
                <a:lnTo>
                  <a:pt x="65670" y="26530"/>
                </a:lnTo>
                <a:lnTo>
                  <a:pt x="65680" y="26490"/>
                </a:lnTo>
                <a:lnTo>
                  <a:pt x="65720" y="26460"/>
                </a:lnTo>
                <a:lnTo>
                  <a:pt x="65880" y="26370"/>
                </a:lnTo>
                <a:lnTo>
                  <a:pt x="65920" y="26300"/>
                </a:lnTo>
                <a:lnTo>
                  <a:pt x="65950" y="26200"/>
                </a:lnTo>
                <a:lnTo>
                  <a:pt x="65980" y="25840"/>
                </a:lnTo>
                <a:lnTo>
                  <a:pt x="66050" y="25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Nangar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480" y="32370"/>
                </a:moveTo>
                <a:lnTo>
                  <a:pt x="68650" y="32470"/>
                </a:lnTo>
                <a:lnTo>
                  <a:pt x="68750" y="32610"/>
                </a:lnTo>
                <a:lnTo>
                  <a:pt x="68770" y="32670"/>
                </a:lnTo>
                <a:lnTo>
                  <a:pt x="68800" y="32760"/>
                </a:lnTo>
                <a:lnTo>
                  <a:pt x="68810" y="32810"/>
                </a:lnTo>
                <a:lnTo>
                  <a:pt x="68810" y="32850"/>
                </a:lnTo>
                <a:lnTo>
                  <a:pt x="68800" y="32960"/>
                </a:lnTo>
                <a:lnTo>
                  <a:pt x="68780" y="33020"/>
                </a:lnTo>
                <a:lnTo>
                  <a:pt x="68740" y="33120"/>
                </a:lnTo>
                <a:lnTo>
                  <a:pt x="68710" y="33230"/>
                </a:lnTo>
                <a:lnTo>
                  <a:pt x="68680" y="33410"/>
                </a:lnTo>
                <a:lnTo>
                  <a:pt x="68680" y="33530"/>
                </a:lnTo>
                <a:lnTo>
                  <a:pt x="68710" y="33680"/>
                </a:lnTo>
                <a:lnTo>
                  <a:pt x="68910" y="33940"/>
                </a:lnTo>
                <a:lnTo>
                  <a:pt x="68950" y="33960"/>
                </a:lnTo>
                <a:lnTo>
                  <a:pt x="68990" y="33990"/>
                </a:lnTo>
                <a:lnTo>
                  <a:pt x="69020" y="33970"/>
                </a:lnTo>
                <a:lnTo>
                  <a:pt x="69080" y="33940"/>
                </a:lnTo>
                <a:lnTo>
                  <a:pt x="69140" y="33930"/>
                </a:lnTo>
                <a:lnTo>
                  <a:pt x="69210" y="33930"/>
                </a:lnTo>
                <a:lnTo>
                  <a:pt x="69340" y="33960"/>
                </a:lnTo>
                <a:lnTo>
                  <a:pt x="69400" y="34000"/>
                </a:lnTo>
                <a:lnTo>
                  <a:pt x="69420" y="34030"/>
                </a:lnTo>
                <a:lnTo>
                  <a:pt x="69420" y="34060"/>
                </a:lnTo>
                <a:lnTo>
                  <a:pt x="69400" y="34090"/>
                </a:lnTo>
                <a:lnTo>
                  <a:pt x="69360" y="34120"/>
                </a:lnTo>
                <a:lnTo>
                  <a:pt x="69280" y="34170"/>
                </a:lnTo>
                <a:lnTo>
                  <a:pt x="69240" y="34210"/>
                </a:lnTo>
                <a:lnTo>
                  <a:pt x="69220" y="34250"/>
                </a:lnTo>
                <a:lnTo>
                  <a:pt x="69280" y="34440"/>
                </a:lnTo>
                <a:lnTo>
                  <a:pt x="69460" y="34420"/>
                </a:lnTo>
                <a:lnTo>
                  <a:pt x="69790" y="34270"/>
                </a:lnTo>
                <a:lnTo>
                  <a:pt x="70020" y="34310"/>
                </a:lnTo>
                <a:lnTo>
                  <a:pt x="70790" y="34250"/>
                </a:lnTo>
                <a:lnTo>
                  <a:pt x="70800" y="34250"/>
                </a:lnTo>
                <a:lnTo>
                  <a:pt x="70710" y="34290"/>
                </a:lnTo>
                <a:lnTo>
                  <a:pt x="70630" y="34430"/>
                </a:lnTo>
                <a:lnTo>
                  <a:pt x="70630" y="34600"/>
                </a:lnTo>
                <a:lnTo>
                  <a:pt x="70660" y="34770"/>
                </a:lnTo>
                <a:lnTo>
                  <a:pt x="70720" y="34910"/>
                </a:lnTo>
                <a:lnTo>
                  <a:pt x="70850" y="35110"/>
                </a:lnTo>
                <a:lnTo>
                  <a:pt x="71030" y="35330"/>
                </a:lnTo>
                <a:lnTo>
                  <a:pt x="71230" y="35520"/>
                </a:lnTo>
                <a:lnTo>
                  <a:pt x="71680" y="35770"/>
                </a:lnTo>
                <a:lnTo>
                  <a:pt x="71700" y="35960"/>
                </a:lnTo>
                <a:lnTo>
                  <a:pt x="71520" y="36490"/>
                </a:lnTo>
                <a:lnTo>
                  <a:pt x="71520" y="36630"/>
                </a:lnTo>
                <a:lnTo>
                  <a:pt x="71580" y="36900"/>
                </a:lnTo>
                <a:lnTo>
                  <a:pt x="71600" y="37050"/>
                </a:lnTo>
                <a:lnTo>
                  <a:pt x="71590" y="37230"/>
                </a:lnTo>
                <a:lnTo>
                  <a:pt x="71550" y="37330"/>
                </a:lnTo>
                <a:lnTo>
                  <a:pt x="71370" y="37540"/>
                </a:lnTo>
                <a:lnTo>
                  <a:pt x="71300" y="37690"/>
                </a:lnTo>
                <a:lnTo>
                  <a:pt x="71310" y="37810"/>
                </a:lnTo>
                <a:lnTo>
                  <a:pt x="71330" y="37940"/>
                </a:lnTo>
                <a:lnTo>
                  <a:pt x="71300" y="38080"/>
                </a:lnTo>
                <a:lnTo>
                  <a:pt x="71200" y="38170"/>
                </a:lnTo>
                <a:lnTo>
                  <a:pt x="70890" y="38240"/>
                </a:lnTo>
                <a:lnTo>
                  <a:pt x="70760" y="38280"/>
                </a:lnTo>
                <a:lnTo>
                  <a:pt x="70690" y="38390"/>
                </a:lnTo>
                <a:lnTo>
                  <a:pt x="70620" y="38450"/>
                </a:lnTo>
                <a:lnTo>
                  <a:pt x="70530" y="38480"/>
                </a:lnTo>
                <a:lnTo>
                  <a:pt x="70410" y="38470"/>
                </a:lnTo>
                <a:lnTo>
                  <a:pt x="70240" y="38420"/>
                </a:lnTo>
                <a:lnTo>
                  <a:pt x="70180" y="38440"/>
                </a:lnTo>
                <a:lnTo>
                  <a:pt x="70150" y="38540"/>
                </a:lnTo>
                <a:lnTo>
                  <a:pt x="70040" y="38760"/>
                </a:lnTo>
                <a:lnTo>
                  <a:pt x="69590" y="38850"/>
                </a:lnTo>
                <a:lnTo>
                  <a:pt x="68740" y="38840"/>
                </a:lnTo>
                <a:lnTo>
                  <a:pt x="67890" y="38960"/>
                </a:lnTo>
                <a:lnTo>
                  <a:pt x="67700" y="38950"/>
                </a:lnTo>
                <a:lnTo>
                  <a:pt x="67180" y="38840"/>
                </a:lnTo>
                <a:lnTo>
                  <a:pt x="66670" y="38820"/>
                </a:lnTo>
                <a:lnTo>
                  <a:pt x="66550" y="38780"/>
                </a:lnTo>
                <a:lnTo>
                  <a:pt x="66330" y="38670"/>
                </a:lnTo>
                <a:lnTo>
                  <a:pt x="65980" y="38640"/>
                </a:lnTo>
                <a:lnTo>
                  <a:pt x="64610" y="38160"/>
                </a:lnTo>
                <a:lnTo>
                  <a:pt x="64400" y="38140"/>
                </a:lnTo>
                <a:lnTo>
                  <a:pt x="64060" y="38200"/>
                </a:lnTo>
                <a:lnTo>
                  <a:pt x="64000" y="38220"/>
                </a:lnTo>
                <a:lnTo>
                  <a:pt x="63950" y="38150"/>
                </a:lnTo>
                <a:lnTo>
                  <a:pt x="63840" y="37990"/>
                </a:lnTo>
                <a:lnTo>
                  <a:pt x="63770" y="37730"/>
                </a:lnTo>
                <a:lnTo>
                  <a:pt x="63700" y="37610"/>
                </a:lnTo>
                <a:lnTo>
                  <a:pt x="63650" y="37560"/>
                </a:lnTo>
                <a:lnTo>
                  <a:pt x="63550" y="37440"/>
                </a:lnTo>
                <a:lnTo>
                  <a:pt x="63520" y="37330"/>
                </a:lnTo>
                <a:lnTo>
                  <a:pt x="63510" y="37310"/>
                </a:lnTo>
                <a:lnTo>
                  <a:pt x="63490" y="37280"/>
                </a:lnTo>
                <a:lnTo>
                  <a:pt x="63450" y="37230"/>
                </a:lnTo>
                <a:lnTo>
                  <a:pt x="63430" y="37210"/>
                </a:lnTo>
                <a:lnTo>
                  <a:pt x="63420" y="37190"/>
                </a:lnTo>
                <a:lnTo>
                  <a:pt x="63390" y="37130"/>
                </a:lnTo>
                <a:lnTo>
                  <a:pt x="63330" y="37020"/>
                </a:lnTo>
                <a:lnTo>
                  <a:pt x="63300" y="36940"/>
                </a:lnTo>
                <a:lnTo>
                  <a:pt x="63280" y="36910"/>
                </a:lnTo>
                <a:lnTo>
                  <a:pt x="63260" y="36880"/>
                </a:lnTo>
                <a:lnTo>
                  <a:pt x="63230" y="36860"/>
                </a:lnTo>
                <a:lnTo>
                  <a:pt x="63160" y="36830"/>
                </a:lnTo>
                <a:lnTo>
                  <a:pt x="63140" y="36820"/>
                </a:lnTo>
                <a:lnTo>
                  <a:pt x="63130" y="36790"/>
                </a:lnTo>
                <a:lnTo>
                  <a:pt x="63110" y="36760"/>
                </a:lnTo>
                <a:lnTo>
                  <a:pt x="63100" y="36740"/>
                </a:lnTo>
                <a:lnTo>
                  <a:pt x="63080" y="36730"/>
                </a:lnTo>
                <a:lnTo>
                  <a:pt x="63020" y="36700"/>
                </a:lnTo>
                <a:lnTo>
                  <a:pt x="63010" y="36690"/>
                </a:lnTo>
                <a:lnTo>
                  <a:pt x="63000" y="36670"/>
                </a:lnTo>
                <a:lnTo>
                  <a:pt x="62950" y="36610"/>
                </a:lnTo>
                <a:lnTo>
                  <a:pt x="62920" y="36580"/>
                </a:lnTo>
                <a:lnTo>
                  <a:pt x="62880" y="36570"/>
                </a:lnTo>
                <a:lnTo>
                  <a:pt x="62810" y="36580"/>
                </a:lnTo>
                <a:lnTo>
                  <a:pt x="62680" y="36630"/>
                </a:lnTo>
                <a:lnTo>
                  <a:pt x="61940" y="36970"/>
                </a:lnTo>
                <a:lnTo>
                  <a:pt x="61470" y="37300"/>
                </a:lnTo>
                <a:lnTo>
                  <a:pt x="61350" y="37280"/>
                </a:lnTo>
                <a:lnTo>
                  <a:pt x="61310" y="37000"/>
                </a:lnTo>
                <a:lnTo>
                  <a:pt x="61310" y="36950"/>
                </a:lnTo>
                <a:lnTo>
                  <a:pt x="61330" y="36920"/>
                </a:lnTo>
                <a:lnTo>
                  <a:pt x="61370" y="36890"/>
                </a:lnTo>
                <a:lnTo>
                  <a:pt x="61470" y="36830"/>
                </a:lnTo>
                <a:lnTo>
                  <a:pt x="61790" y="36600"/>
                </a:lnTo>
                <a:lnTo>
                  <a:pt x="62180" y="36200"/>
                </a:lnTo>
                <a:lnTo>
                  <a:pt x="62430" y="35860"/>
                </a:lnTo>
                <a:lnTo>
                  <a:pt x="62480" y="35780"/>
                </a:lnTo>
                <a:lnTo>
                  <a:pt x="62490" y="35720"/>
                </a:lnTo>
                <a:lnTo>
                  <a:pt x="62490" y="35680"/>
                </a:lnTo>
                <a:lnTo>
                  <a:pt x="62460" y="35570"/>
                </a:lnTo>
                <a:lnTo>
                  <a:pt x="62460" y="35540"/>
                </a:lnTo>
                <a:lnTo>
                  <a:pt x="62460" y="35510"/>
                </a:lnTo>
                <a:lnTo>
                  <a:pt x="62460" y="35490"/>
                </a:lnTo>
                <a:lnTo>
                  <a:pt x="62670" y="35440"/>
                </a:lnTo>
                <a:lnTo>
                  <a:pt x="63410" y="35350"/>
                </a:lnTo>
                <a:lnTo>
                  <a:pt x="63600" y="35420"/>
                </a:lnTo>
                <a:lnTo>
                  <a:pt x="64280" y="35340"/>
                </a:lnTo>
                <a:lnTo>
                  <a:pt x="64630" y="35270"/>
                </a:lnTo>
                <a:lnTo>
                  <a:pt x="65000" y="35350"/>
                </a:lnTo>
                <a:lnTo>
                  <a:pt x="65110" y="35330"/>
                </a:lnTo>
                <a:lnTo>
                  <a:pt x="65480" y="35150"/>
                </a:lnTo>
                <a:lnTo>
                  <a:pt x="66150" y="35040"/>
                </a:lnTo>
                <a:lnTo>
                  <a:pt x="66510" y="34940"/>
                </a:lnTo>
                <a:lnTo>
                  <a:pt x="66820" y="34770"/>
                </a:lnTo>
                <a:lnTo>
                  <a:pt x="66910" y="34700"/>
                </a:lnTo>
                <a:lnTo>
                  <a:pt x="67080" y="34570"/>
                </a:lnTo>
                <a:lnTo>
                  <a:pt x="67240" y="34240"/>
                </a:lnTo>
                <a:lnTo>
                  <a:pt x="67250" y="34130"/>
                </a:lnTo>
                <a:lnTo>
                  <a:pt x="67260" y="33990"/>
                </a:lnTo>
                <a:lnTo>
                  <a:pt x="67150" y="33490"/>
                </a:lnTo>
                <a:lnTo>
                  <a:pt x="67310" y="33360"/>
                </a:lnTo>
                <a:lnTo>
                  <a:pt x="67650" y="33230"/>
                </a:lnTo>
                <a:lnTo>
                  <a:pt x="67720" y="33180"/>
                </a:lnTo>
                <a:lnTo>
                  <a:pt x="67760" y="32870"/>
                </a:lnTo>
                <a:lnTo>
                  <a:pt x="67800" y="32780"/>
                </a:lnTo>
                <a:lnTo>
                  <a:pt x="67870" y="32700"/>
                </a:lnTo>
                <a:lnTo>
                  <a:pt x="68070" y="32540"/>
                </a:lnTo>
                <a:lnTo>
                  <a:pt x="68290" y="32430"/>
                </a:lnTo>
                <a:lnTo>
                  <a:pt x="68480" y="32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Khost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4570" y="40450"/>
                </a:moveTo>
                <a:lnTo>
                  <a:pt x="64670" y="40470"/>
                </a:lnTo>
                <a:lnTo>
                  <a:pt x="65010" y="40610"/>
                </a:lnTo>
                <a:lnTo>
                  <a:pt x="65280" y="40560"/>
                </a:lnTo>
                <a:lnTo>
                  <a:pt x="65340" y="40650"/>
                </a:lnTo>
                <a:lnTo>
                  <a:pt x="65390" y="40950"/>
                </a:lnTo>
                <a:lnTo>
                  <a:pt x="65430" y="41060"/>
                </a:lnTo>
                <a:lnTo>
                  <a:pt x="65460" y="41100"/>
                </a:lnTo>
                <a:lnTo>
                  <a:pt x="65520" y="41150"/>
                </a:lnTo>
                <a:lnTo>
                  <a:pt x="65620" y="41200"/>
                </a:lnTo>
                <a:lnTo>
                  <a:pt x="65670" y="41240"/>
                </a:lnTo>
                <a:lnTo>
                  <a:pt x="65690" y="41290"/>
                </a:lnTo>
                <a:lnTo>
                  <a:pt x="65690" y="41470"/>
                </a:lnTo>
                <a:lnTo>
                  <a:pt x="65560" y="41950"/>
                </a:lnTo>
                <a:lnTo>
                  <a:pt x="65550" y="42090"/>
                </a:lnTo>
                <a:lnTo>
                  <a:pt x="65570" y="42240"/>
                </a:lnTo>
                <a:lnTo>
                  <a:pt x="65630" y="42370"/>
                </a:lnTo>
                <a:lnTo>
                  <a:pt x="65710" y="42490"/>
                </a:lnTo>
                <a:lnTo>
                  <a:pt x="65760" y="42520"/>
                </a:lnTo>
                <a:lnTo>
                  <a:pt x="65940" y="42580"/>
                </a:lnTo>
                <a:lnTo>
                  <a:pt x="65990" y="42620"/>
                </a:lnTo>
                <a:lnTo>
                  <a:pt x="66030" y="42740"/>
                </a:lnTo>
                <a:lnTo>
                  <a:pt x="66060" y="42800"/>
                </a:lnTo>
                <a:lnTo>
                  <a:pt x="66400" y="43170"/>
                </a:lnTo>
                <a:lnTo>
                  <a:pt x="66500" y="43410"/>
                </a:lnTo>
                <a:lnTo>
                  <a:pt x="66450" y="43660"/>
                </a:lnTo>
                <a:lnTo>
                  <a:pt x="65380" y="44560"/>
                </a:lnTo>
                <a:lnTo>
                  <a:pt x="65260" y="44630"/>
                </a:lnTo>
                <a:lnTo>
                  <a:pt x="65120" y="44620"/>
                </a:lnTo>
                <a:lnTo>
                  <a:pt x="64970" y="44570"/>
                </a:lnTo>
                <a:lnTo>
                  <a:pt x="64900" y="44600"/>
                </a:lnTo>
                <a:lnTo>
                  <a:pt x="64690" y="45000"/>
                </a:lnTo>
                <a:lnTo>
                  <a:pt x="64640" y="45070"/>
                </a:lnTo>
                <a:lnTo>
                  <a:pt x="64560" y="45100"/>
                </a:lnTo>
                <a:lnTo>
                  <a:pt x="64380" y="45090"/>
                </a:lnTo>
                <a:lnTo>
                  <a:pt x="64310" y="45100"/>
                </a:lnTo>
                <a:lnTo>
                  <a:pt x="63840" y="45390"/>
                </a:lnTo>
                <a:lnTo>
                  <a:pt x="63580" y="45410"/>
                </a:lnTo>
                <a:lnTo>
                  <a:pt x="63150" y="45200"/>
                </a:lnTo>
                <a:lnTo>
                  <a:pt x="62910" y="45240"/>
                </a:lnTo>
                <a:lnTo>
                  <a:pt x="62610" y="45450"/>
                </a:lnTo>
                <a:lnTo>
                  <a:pt x="62500" y="45480"/>
                </a:lnTo>
                <a:lnTo>
                  <a:pt x="62440" y="45470"/>
                </a:lnTo>
                <a:lnTo>
                  <a:pt x="62390" y="45450"/>
                </a:lnTo>
                <a:lnTo>
                  <a:pt x="62330" y="45430"/>
                </a:lnTo>
                <a:lnTo>
                  <a:pt x="62120" y="45470"/>
                </a:lnTo>
                <a:lnTo>
                  <a:pt x="61990" y="45460"/>
                </a:lnTo>
                <a:lnTo>
                  <a:pt x="61740" y="45500"/>
                </a:lnTo>
                <a:lnTo>
                  <a:pt x="61530" y="45630"/>
                </a:lnTo>
                <a:lnTo>
                  <a:pt x="61360" y="45850"/>
                </a:lnTo>
                <a:lnTo>
                  <a:pt x="61300" y="45980"/>
                </a:lnTo>
                <a:lnTo>
                  <a:pt x="60700" y="45760"/>
                </a:lnTo>
                <a:lnTo>
                  <a:pt x="60460" y="45740"/>
                </a:lnTo>
                <a:lnTo>
                  <a:pt x="60430" y="45550"/>
                </a:lnTo>
                <a:lnTo>
                  <a:pt x="60620" y="45340"/>
                </a:lnTo>
                <a:lnTo>
                  <a:pt x="60810" y="45070"/>
                </a:lnTo>
                <a:lnTo>
                  <a:pt x="60820" y="45000"/>
                </a:lnTo>
                <a:lnTo>
                  <a:pt x="60830" y="44920"/>
                </a:lnTo>
                <a:lnTo>
                  <a:pt x="60800" y="44750"/>
                </a:lnTo>
                <a:lnTo>
                  <a:pt x="60780" y="44670"/>
                </a:lnTo>
                <a:lnTo>
                  <a:pt x="60750" y="44610"/>
                </a:lnTo>
                <a:lnTo>
                  <a:pt x="60740" y="44590"/>
                </a:lnTo>
                <a:lnTo>
                  <a:pt x="60750" y="44510"/>
                </a:lnTo>
                <a:lnTo>
                  <a:pt x="60810" y="44220"/>
                </a:lnTo>
                <a:lnTo>
                  <a:pt x="60850" y="44060"/>
                </a:lnTo>
                <a:lnTo>
                  <a:pt x="60870" y="44030"/>
                </a:lnTo>
                <a:lnTo>
                  <a:pt x="60950" y="43930"/>
                </a:lnTo>
                <a:lnTo>
                  <a:pt x="61060" y="43800"/>
                </a:lnTo>
                <a:lnTo>
                  <a:pt x="61090" y="43700"/>
                </a:lnTo>
                <a:lnTo>
                  <a:pt x="61110" y="43620"/>
                </a:lnTo>
                <a:lnTo>
                  <a:pt x="61140" y="43570"/>
                </a:lnTo>
                <a:lnTo>
                  <a:pt x="61480" y="43260"/>
                </a:lnTo>
                <a:lnTo>
                  <a:pt x="61620" y="43180"/>
                </a:lnTo>
                <a:lnTo>
                  <a:pt x="61660" y="43130"/>
                </a:lnTo>
                <a:lnTo>
                  <a:pt x="61730" y="43030"/>
                </a:lnTo>
                <a:lnTo>
                  <a:pt x="61760" y="42940"/>
                </a:lnTo>
                <a:lnTo>
                  <a:pt x="61910" y="42460"/>
                </a:lnTo>
                <a:lnTo>
                  <a:pt x="61800" y="42350"/>
                </a:lnTo>
                <a:lnTo>
                  <a:pt x="61800" y="42250"/>
                </a:lnTo>
                <a:lnTo>
                  <a:pt x="61830" y="42160"/>
                </a:lnTo>
                <a:lnTo>
                  <a:pt x="61930" y="41970"/>
                </a:lnTo>
                <a:lnTo>
                  <a:pt x="61970" y="41870"/>
                </a:lnTo>
                <a:lnTo>
                  <a:pt x="62160" y="41710"/>
                </a:lnTo>
                <a:lnTo>
                  <a:pt x="62260" y="41650"/>
                </a:lnTo>
                <a:lnTo>
                  <a:pt x="62350" y="41600"/>
                </a:lnTo>
                <a:lnTo>
                  <a:pt x="62740" y="41490"/>
                </a:lnTo>
                <a:lnTo>
                  <a:pt x="63180" y="41440"/>
                </a:lnTo>
                <a:lnTo>
                  <a:pt x="63190" y="41450"/>
                </a:lnTo>
                <a:lnTo>
                  <a:pt x="63200" y="41450"/>
                </a:lnTo>
                <a:lnTo>
                  <a:pt x="63310" y="41530"/>
                </a:lnTo>
                <a:lnTo>
                  <a:pt x="63500" y="41240"/>
                </a:lnTo>
                <a:lnTo>
                  <a:pt x="63530" y="41210"/>
                </a:lnTo>
                <a:lnTo>
                  <a:pt x="63590" y="41170"/>
                </a:lnTo>
                <a:lnTo>
                  <a:pt x="63640" y="41170"/>
                </a:lnTo>
                <a:lnTo>
                  <a:pt x="63790" y="41110"/>
                </a:lnTo>
                <a:lnTo>
                  <a:pt x="63890" y="41050"/>
                </a:lnTo>
                <a:lnTo>
                  <a:pt x="64040" y="40980"/>
                </a:lnTo>
                <a:lnTo>
                  <a:pt x="64220" y="40870"/>
                </a:lnTo>
                <a:lnTo>
                  <a:pt x="64380" y="40820"/>
                </a:lnTo>
                <a:lnTo>
                  <a:pt x="64420" y="40790"/>
                </a:lnTo>
                <a:lnTo>
                  <a:pt x="64520" y="40680"/>
                </a:lnTo>
                <a:lnTo>
                  <a:pt x="64550" y="40620"/>
                </a:lnTo>
                <a:lnTo>
                  <a:pt x="64570" y="40560"/>
                </a:lnTo>
                <a:lnTo>
                  <a:pt x="64570" y="4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Pakty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3950" y="38150"/>
                </a:moveTo>
                <a:lnTo>
                  <a:pt x="64000" y="38220"/>
                </a:lnTo>
                <a:lnTo>
                  <a:pt x="63890" y="38250"/>
                </a:lnTo>
                <a:lnTo>
                  <a:pt x="63790" y="38360"/>
                </a:lnTo>
                <a:lnTo>
                  <a:pt x="63780" y="38480"/>
                </a:lnTo>
                <a:lnTo>
                  <a:pt x="63800" y="38600"/>
                </a:lnTo>
                <a:lnTo>
                  <a:pt x="63790" y="38710"/>
                </a:lnTo>
                <a:lnTo>
                  <a:pt x="63670" y="38820"/>
                </a:lnTo>
                <a:lnTo>
                  <a:pt x="63590" y="38930"/>
                </a:lnTo>
                <a:lnTo>
                  <a:pt x="63630" y="39050"/>
                </a:lnTo>
                <a:lnTo>
                  <a:pt x="63810" y="39230"/>
                </a:lnTo>
                <a:lnTo>
                  <a:pt x="63870" y="39330"/>
                </a:lnTo>
                <a:lnTo>
                  <a:pt x="63950" y="39620"/>
                </a:lnTo>
                <a:lnTo>
                  <a:pt x="64010" y="39740"/>
                </a:lnTo>
                <a:lnTo>
                  <a:pt x="64160" y="39960"/>
                </a:lnTo>
                <a:lnTo>
                  <a:pt x="64220" y="40080"/>
                </a:lnTo>
                <a:lnTo>
                  <a:pt x="64260" y="40230"/>
                </a:lnTo>
                <a:lnTo>
                  <a:pt x="64330" y="40370"/>
                </a:lnTo>
                <a:lnTo>
                  <a:pt x="64420" y="40430"/>
                </a:lnTo>
                <a:lnTo>
                  <a:pt x="64570" y="40450"/>
                </a:lnTo>
                <a:lnTo>
                  <a:pt x="64570" y="40560"/>
                </a:lnTo>
                <a:lnTo>
                  <a:pt x="64550" y="40620"/>
                </a:lnTo>
                <a:lnTo>
                  <a:pt x="64520" y="40680"/>
                </a:lnTo>
                <a:lnTo>
                  <a:pt x="64420" y="40790"/>
                </a:lnTo>
                <a:lnTo>
                  <a:pt x="64380" y="40820"/>
                </a:lnTo>
                <a:lnTo>
                  <a:pt x="64220" y="40870"/>
                </a:lnTo>
                <a:lnTo>
                  <a:pt x="64040" y="40980"/>
                </a:lnTo>
                <a:lnTo>
                  <a:pt x="63890" y="41050"/>
                </a:lnTo>
                <a:lnTo>
                  <a:pt x="63790" y="41110"/>
                </a:lnTo>
                <a:lnTo>
                  <a:pt x="63640" y="41170"/>
                </a:lnTo>
                <a:lnTo>
                  <a:pt x="63590" y="41170"/>
                </a:lnTo>
                <a:lnTo>
                  <a:pt x="63530" y="41210"/>
                </a:lnTo>
                <a:lnTo>
                  <a:pt x="63500" y="41240"/>
                </a:lnTo>
                <a:lnTo>
                  <a:pt x="63310" y="41530"/>
                </a:lnTo>
                <a:lnTo>
                  <a:pt x="63200" y="41450"/>
                </a:lnTo>
                <a:lnTo>
                  <a:pt x="63190" y="41450"/>
                </a:lnTo>
                <a:lnTo>
                  <a:pt x="63180" y="41440"/>
                </a:lnTo>
                <a:lnTo>
                  <a:pt x="62740" y="41490"/>
                </a:lnTo>
                <a:lnTo>
                  <a:pt x="62350" y="41600"/>
                </a:lnTo>
                <a:lnTo>
                  <a:pt x="62260" y="41650"/>
                </a:lnTo>
                <a:lnTo>
                  <a:pt x="62160" y="41710"/>
                </a:lnTo>
                <a:lnTo>
                  <a:pt x="61970" y="41870"/>
                </a:lnTo>
                <a:lnTo>
                  <a:pt x="61930" y="41970"/>
                </a:lnTo>
                <a:lnTo>
                  <a:pt x="61830" y="42160"/>
                </a:lnTo>
                <a:lnTo>
                  <a:pt x="61800" y="42250"/>
                </a:lnTo>
                <a:lnTo>
                  <a:pt x="61800" y="42350"/>
                </a:lnTo>
                <a:lnTo>
                  <a:pt x="61910" y="42460"/>
                </a:lnTo>
                <a:lnTo>
                  <a:pt x="61760" y="42940"/>
                </a:lnTo>
                <a:lnTo>
                  <a:pt x="61730" y="43030"/>
                </a:lnTo>
                <a:lnTo>
                  <a:pt x="61660" y="43130"/>
                </a:lnTo>
                <a:lnTo>
                  <a:pt x="61620" y="43180"/>
                </a:lnTo>
                <a:lnTo>
                  <a:pt x="61480" y="43260"/>
                </a:lnTo>
                <a:lnTo>
                  <a:pt x="61140" y="43570"/>
                </a:lnTo>
                <a:lnTo>
                  <a:pt x="61110" y="43620"/>
                </a:lnTo>
                <a:lnTo>
                  <a:pt x="61090" y="43700"/>
                </a:lnTo>
                <a:lnTo>
                  <a:pt x="61060" y="43800"/>
                </a:lnTo>
                <a:lnTo>
                  <a:pt x="60950" y="43930"/>
                </a:lnTo>
                <a:lnTo>
                  <a:pt x="60870" y="44030"/>
                </a:lnTo>
                <a:lnTo>
                  <a:pt x="60850" y="44060"/>
                </a:lnTo>
                <a:lnTo>
                  <a:pt x="60810" y="44220"/>
                </a:lnTo>
                <a:lnTo>
                  <a:pt x="60690" y="44180"/>
                </a:lnTo>
                <a:lnTo>
                  <a:pt x="60660" y="44160"/>
                </a:lnTo>
                <a:lnTo>
                  <a:pt x="60620" y="44140"/>
                </a:lnTo>
                <a:lnTo>
                  <a:pt x="60520" y="44150"/>
                </a:lnTo>
                <a:lnTo>
                  <a:pt x="60230" y="44250"/>
                </a:lnTo>
                <a:lnTo>
                  <a:pt x="60110" y="44270"/>
                </a:lnTo>
                <a:lnTo>
                  <a:pt x="59980" y="44240"/>
                </a:lnTo>
                <a:lnTo>
                  <a:pt x="59790" y="44090"/>
                </a:lnTo>
                <a:lnTo>
                  <a:pt x="59740" y="44050"/>
                </a:lnTo>
                <a:lnTo>
                  <a:pt x="59720" y="44030"/>
                </a:lnTo>
                <a:lnTo>
                  <a:pt x="59700" y="44010"/>
                </a:lnTo>
                <a:lnTo>
                  <a:pt x="59670" y="44000"/>
                </a:lnTo>
                <a:lnTo>
                  <a:pt x="59630" y="43990"/>
                </a:lnTo>
                <a:lnTo>
                  <a:pt x="59590" y="43990"/>
                </a:lnTo>
                <a:lnTo>
                  <a:pt x="59570" y="44000"/>
                </a:lnTo>
                <a:lnTo>
                  <a:pt x="59560" y="44020"/>
                </a:lnTo>
                <a:lnTo>
                  <a:pt x="59560" y="44060"/>
                </a:lnTo>
                <a:lnTo>
                  <a:pt x="59570" y="44090"/>
                </a:lnTo>
                <a:lnTo>
                  <a:pt x="59570" y="44120"/>
                </a:lnTo>
                <a:lnTo>
                  <a:pt x="59570" y="44140"/>
                </a:lnTo>
                <a:lnTo>
                  <a:pt x="59570" y="44160"/>
                </a:lnTo>
                <a:lnTo>
                  <a:pt x="59520" y="44210"/>
                </a:lnTo>
                <a:lnTo>
                  <a:pt x="59300" y="44350"/>
                </a:lnTo>
                <a:lnTo>
                  <a:pt x="58990" y="44490"/>
                </a:lnTo>
                <a:lnTo>
                  <a:pt x="58740" y="44640"/>
                </a:lnTo>
                <a:lnTo>
                  <a:pt x="58570" y="44800"/>
                </a:lnTo>
                <a:lnTo>
                  <a:pt x="58480" y="44860"/>
                </a:lnTo>
                <a:lnTo>
                  <a:pt x="58380" y="44900"/>
                </a:lnTo>
                <a:lnTo>
                  <a:pt x="58340" y="44910"/>
                </a:lnTo>
                <a:lnTo>
                  <a:pt x="58320" y="44910"/>
                </a:lnTo>
                <a:lnTo>
                  <a:pt x="58300" y="44900"/>
                </a:lnTo>
                <a:lnTo>
                  <a:pt x="58270" y="44850"/>
                </a:lnTo>
                <a:lnTo>
                  <a:pt x="58240" y="44680"/>
                </a:lnTo>
                <a:lnTo>
                  <a:pt x="58220" y="44600"/>
                </a:lnTo>
                <a:lnTo>
                  <a:pt x="58220" y="44540"/>
                </a:lnTo>
                <a:lnTo>
                  <a:pt x="58220" y="44500"/>
                </a:lnTo>
                <a:lnTo>
                  <a:pt x="58230" y="44460"/>
                </a:lnTo>
                <a:lnTo>
                  <a:pt x="58170" y="44010"/>
                </a:lnTo>
                <a:lnTo>
                  <a:pt x="58170" y="43860"/>
                </a:lnTo>
                <a:lnTo>
                  <a:pt x="58190" y="43500"/>
                </a:lnTo>
                <a:lnTo>
                  <a:pt x="58190" y="43430"/>
                </a:lnTo>
                <a:lnTo>
                  <a:pt x="58180" y="43380"/>
                </a:lnTo>
                <a:lnTo>
                  <a:pt x="58160" y="43330"/>
                </a:lnTo>
                <a:lnTo>
                  <a:pt x="58060" y="43200"/>
                </a:lnTo>
                <a:lnTo>
                  <a:pt x="57990" y="43060"/>
                </a:lnTo>
                <a:lnTo>
                  <a:pt x="57970" y="43040"/>
                </a:lnTo>
                <a:lnTo>
                  <a:pt x="57940" y="43010"/>
                </a:lnTo>
                <a:lnTo>
                  <a:pt x="57790" y="42950"/>
                </a:lnTo>
                <a:lnTo>
                  <a:pt x="57760" y="42940"/>
                </a:lnTo>
                <a:lnTo>
                  <a:pt x="57730" y="42940"/>
                </a:lnTo>
                <a:lnTo>
                  <a:pt x="57680" y="42960"/>
                </a:lnTo>
                <a:lnTo>
                  <a:pt x="57630" y="42980"/>
                </a:lnTo>
                <a:lnTo>
                  <a:pt x="57570" y="42960"/>
                </a:lnTo>
                <a:lnTo>
                  <a:pt x="57450" y="42900"/>
                </a:lnTo>
                <a:lnTo>
                  <a:pt x="57280" y="42920"/>
                </a:lnTo>
                <a:lnTo>
                  <a:pt x="56820" y="43090"/>
                </a:lnTo>
                <a:lnTo>
                  <a:pt x="56860" y="42960"/>
                </a:lnTo>
                <a:lnTo>
                  <a:pt x="57010" y="42620"/>
                </a:lnTo>
                <a:lnTo>
                  <a:pt x="57020" y="42560"/>
                </a:lnTo>
                <a:lnTo>
                  <a:pt x="57010" y="42480"/>
                </a:lnTo>
                <a:lnTo>
                  <a:pt x="56950" y="42350"/>
                </a:lnTo>
                <a:lnTo>
                  <a:pt x="56880" y="42210"/>
                </a:lnTo>
                <a:lnTo>
                  <a:pt x="56850" y="42120"/>
                </a:lnTo>
                <a:lnTo>
                  <a:pt x="56830" y="41970"/>
                </a:lnTo>
                <a:lnTo>
                  <a:pt x="56820" y="41710"/>
                </a:lnTo>
                <a:lnTo>
                  <a:pt x="56840" y="41430"/>
                </a:lnTo>
                <a:lnTo>
                  <a:pt x="57780" y="41440"/>
                </a:lnTo>
                <a:lnTo>
                  <a:pt x="57880" y="41460"/>
                </a:lnTo>
                <a:lnTo>
                  <a:pt x="58010" y="41510"/>
                </a:lnTo>
                <a:lnTo>
                  <a:pt x="58090" y="41510"/>
                </a:lnTo>
                <a:lnTo>
                  <a:pt x="58180" y="41500"/>
                </a:lnTo>
                <a:lnTo>
                  <a:pt x="58270" y="41470"/>
                </a:lnTo>
                <a:lnTo>
                  <a:pt x="58340" y="41430"/>
                </a:lnTo>
                <a:lnTo>
                  <a:pt x="58380" y="41400"/>
                </a:lnTo>
                <a:lnTo>
                  <a:pt x="58470" y="41330"/>
                </a:lnTo>
                <a:lnTo>
                  <a:pt x="58590" y="41110"/>
                </a:lnTo>
                <a:lnTo>
                  <a:pt x="58660" y="40900"/>
                </a:lnTo>
                <a:lnTo>
                  <a:pt x="58760" y="40700"/>
                </a:lnTo>
                <a:lnTo>
                  <a:pt x="58840" y="40620"/>
                </a:lnTo>
                <a:lnTo>
                  <a:pt x="58920" y="40550"/>
                </a:lnTo>
                <a:lnTo>
                  <a:pt x="59530" y="40090"/>
                </a:lnTo>
                <a:lnTo>
                  <a:pt x="60170" y="39790"/>
                </a:lnTo>
                <a:lnTo>
                  <a:pt x="60370" y="39660"/>
                </a:lnTo>
                <a:lnTo>
                  <a:pt x="60400" y="39610"/>
                </a:lnTo>
                <a:lnTo>
                  <a:pt x="60450" y="39520"/>
                </a:lnTo>
                <a:lnTo>
                  <a:pt x="60780" y="39160"/>
                </a:lnTo>
                <a:lnTo>
                  <a:pt x="60820" y="39120"/>
                </a:lnTo>
                <a:lnTo>
                  <a:pt x="61060" y="38910"/>
                </a:lnTo>
                <a:lnTo>
                  <a:pt x="61140" y="38860"/>
                </a:lnTo>
                <a:lnTo>
                  <a:pt x="61210" y="38800"/>
                </a:lnTo>
                <a:lnTo>
                  <a:pt x="61320" y="38680"/>
                </a:lnTo>
                <a:lnTo>
                  <a:pt x="61380" y="38590"/>
                </a:lnTo>
                <a:lnTo>
                  <a:pt x="61480" y="38390"/>
                </a:lnTo>
                <a:lnTo>
                  <a:pt x="61530" y="38240"/>
                </a:lnTo>
                <a:lnTo>
                  <a:pt x="61570" y="38200"/>
                </a:lnTo>
                <a:lnTo>
                  <a:pt x="61710" y="38110"/>
                </a:lnTo>
                <a:lnTo>
                  <a:pt x="61770" y="38090"/>
                </a:lnTo>
                <a:lnTo>
                  <a:pt x="61830" y="38080"/>
                </a:lnTo>
                <a:lnTo>
                  <a:pt x="61930" y="38080"/>
                </a:lnTo>
                <a:lnTo>
                  <a:pt x="62010" y="38070"/>
                </a:lnTo>
                <a:lnTo>
                  <a:pt x="62290" y="38090"/>
                </a:lnTo>
                <a:lnTo>
                  <a:pt x="62510" y="38150"/>
                </a:lnTo>
                <a:lnTo>
                  <a:pt x="62570" y="38170"/>
                </a:lnTo>
                <a:lnTo>
                  <a:pt x="62620" y="38200"/>
                </a:lnTo>
                <a:lnTo>
                  <a:pt x="62640" y="38220"/>
                </a:lnTo>
                <a:lnTo>
                  <a:pt x="62650" y="38260"/>
                </a:lnTo>
                <a:lnTo>
                  <a:pt x="62640" y="38310"/>
                </a:lnTo>
                <a:lnTo>
                  <a:pt x="62630" y="38360"/>
                </a:lnTo>
                <a:lnTo>
                  <a:pt x="62640" y="38410"/>
                </a:lnTo>
                <a:lnTo>
                  <a:pt x="62660" y="38440"/>
                </a:lnTo>
                <a:lnTo>
                  <a:pt x="62730" y="38440"/>
                </a:lnTo>
                <a:lnTo>
                  <a:pt x="62800" y="38420"/>
                </a:lnTo>
                <a:lnTo>
                  <a:pt x="63160" y="38200"/>
                </a:lnTo>
                <a:lnTo>
                  <a:pt x="63380" y="37930"/>
                </a:lnTo>
                <a:lnTo>
                  <a:pt x="63410" y="37900"/>
                </a:lnTo>
                <a:lnTo>
                  <a:pt x="63450" y="37890"/>
                </a:lnTo>
                <a:lnTo>
                  <a:pt x="63480" y="37900"/>
                </a:lnTo>
                <a:lnTo>
                  <a:pt x="63520" y="37910"/>
                </a:lnTo>
                <a:lnTo>
                  <a:pt x="63570" y="37920"/>
                </a:lnTo>
                <a:lnTo>
                  <a:pt x="63950" y="3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aktik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0810" y="44220"/>
                </a:moveTo>
                <a:lnTo>
                  <a:pt x="60750" y="44510"/>
                </a:lnTo>
                <a:lnTo>
                  <a:pt x="60740" y="44590"/>
                </a:lnTo>
                <a:lnTo>
                  <a:pt x="60750" y="44610"/>
                </a:lnTo>
                <a:lnTo>
                  <a:pt x="60780" y="44670"/>
                </a:lnTo>
                <a:lnTo>
                  <a:pt x="60800" y="44750"/>
                </a:lnTo>
                <a:lnTo>
                  <a:pt x="60830" y="44920"/>
                </a:lnTo>
                <a:lnTo>
                  <a:pt x="60820" y="45000"/>
                </a:lnTo>
                <a:lnTo>
                  <a:pt x="60810" y="45070"/>
                </a:lnTo>
                <a:lnTo>
                  <a:pt x="60620" y="45340"/>
                </a:lnTo>
                <a:lnTo>
                  <a:pt x="60430" y="45550"/>
                </a:lnTo>
                <a:lnTo>
                  <a:pt x="60460" y="45740"/>
                </a:lnTo>
                <a:lnTo>
                  <a:pt x="60700" y="45760"/>
                </a:lnTo>
                <a:lnTo>
                  <a:pt x="61300" y="45980"/>
                </a:lnTo>
                <a:lnTo>
                  <a:pt x="61240" y="46100"/>
                </a:lnTo>
                <a:lnTo>
                  <a:pt x="61360" y="46920"/>
                </a:lnTo>
                <a:lnTo>
                  <a:pt x="61290" y="47140"/>
                </a:lnTo>
                <a:lnTo>
                  <a:pt x="61260" y="47170"/>
                </a:lnTo>
                <a:lnTo>
                  <a:pt x="61090" y="47300"/>
                </a:lnTo>
                <a:lnTo>
                  <a:pt x="60940" y="47510"/>
                </a:lnTo>
                <a:lnTo>
                  <a:pt x="60730" y="47680"/>
                </a:lnTo>
                <a:lnTo>
                  <a:pt x="60660" y="47780"/>
                </a:lnTo>
                <a:lnTo>
                  <a:pt x="60670" y="47920"/>
                </a:lnTo>
                <a:lnTo>
                  <a:pt x="60700" y="47980"/>
                </a:lnTo>
                <a:lnTo>
                  <a:pt x="60750" y="48030"/>
                </a:lnTo>
                <a:lnTo>
                  <a:pt x="60800" y="48070"/>
                </a:lnTo>
                <a:lnTo>
                  <a:pt x="60860" y="48090"/>
                </a:lnTo>
                <a:lnTo>
                  <a:pt x="60900" y="48120"/>
                </a:lnTo>
                <a:lnTo>
                  <a:pt x="60920" y="48180"/>
                </a:lnTo>
                <a:lnTo>
                  <a:pt x="60930" y="48310"/>
                </a:lnTo>
                <a:lnTo>
                  <a:pt x="60990" y="48560"/>
                </a:lnTo>
                <a:lnTo>
                  <a:pt x="60970" y="48650"/>
                </a:lnTo>
                <a:lnTo>
                  <a:pt x="60890" y="48800"/>
                </a:lnTo>
                <a:lnTo>
                  <a:pt x="60560" y="49300"/>
                </a:lnTo>
                <a:lnTo>
                  <a:pt x="60450" y="49390"/>
                </a:lnTo>
                <a:lnTo>
                  <a:pt x="60190" y="49490"/>
                </a:lnTo>
                <a:lnTo>
                  <a:pt x="60060" y="49570"/>
                </a:lnTo>
                <a:lnTo>
                  <a:pt x="59870" y="49810"/>
                </a:lnTo>
                <a:lnTo>
                  <a:pt x="59750" y="50090"/>
                </a:lnTo>
                <a:lnTo>
                  <a:pt x="59720" y="50400"/>
                </a:lnTo>
                <a:lnTo>
                  <a:pt x="59790" y="50720"/>
                </a:lnTo>
                <a:lnTo>
                  <a:pt x="59950" y="51140"/>
                </a:lnTo>
                <a:lnTo>
                  <a:pt x="59970" y="51300"/>
                </a:lnTo>
                <a:lnTo>
                  <a:pt x="59970" y="51460"/>
                </a:lnTo>
                <a:lnTo>
                  <a:pt x="59920" y="51780"/>
                </a:lnTo>
                <a:lnTo>
                  <a:pt x="59920" y="52100"/>
                </a:lnTo>
                <a:lnTo>
                  <a:pt x="59870" y="52410"/>
                </a:lnTo>
                <a:lnTo>
                  <a:pt x="59870" y="52570"/>
                </a:lnTo>
                <a:lnTo>
                  <a:pt x="59990" y="53280"/>
                </a:lnTo>
                <a:lnTo>
                  <a:pt x="60190" y="53840"/>
                </a:lnTo>
                <a:lnTo>
                  <a:pt x="60210" y="53940"/>
                </a:lnTo>
                <a:lnTo>
                  <a:pt x="60180" y="53980"/>
                </a:lnTo>
                <a:lnTo>
                  <a:pt x="60170" y="54010"/>
                </a:lnTo>
                <a:lnTo>
                  <a:pt x="59870" y="54240"/>
                </a:lnTo>
                <a:lnTo>
                  <a:pt x="59690" y="54420"/>
                </a:lnTo>
                <a:lnTo>
                  <a:pt x="59000" y="55490"/>
                </a:lnTo>
                <a:lnTo>
                  <a:pt x="58910" y="55600"/>
                </a:lnTo>
                <a:lnTo>
                  <a:pt x="58820" y="55660"/>
                </a:lnTo>
                <a:lnTo>
                  <a:pt x="58730" y="55790"/>
                </a:lnTo>
                <a:lnTo>
                  <a:pt x="58530" y="55970"/>
                </a:lnTo>
                <a:lnTo>
                  <a:pt x="58310" y="56140"/>
                </a:lnTo>
                <a:lnTo>
                  <a:pt x="58140" y="56210"/>
                </a:lnTo>
                <a:lnTo>
                  <a:pt x="57910" y="56190"/>
                </a:lnTo>
                <a:lnTo>
                  <a:pt x="57690" y="56260"/>
                </a:lnTo>
                <a:lnTo>
                  <a:pt x="57290" y="56470"/>
                </a:lnTo>
                <a:lnTo>
                  <a:pt x="57040" y="56500"/>
                </a:lnTo>
                <a:lnTo>
                  <a:pt x="56880" y="56380"/>
                </a:lnTo>
                <a:lnTo>
                  <a:pt x="56580" y="55960"/>
                </a:lnTo>
                <a:lnTo>
                  <a:pt x="56420" y="55770"/>
                </a:lnTo>
                <a:lnTo>
                  <a:pt x="56370" y="55660"/>
                </a:lnTo>
                <a:lnTo>
                  <a:pt x="56360" y="55360"/>
                </a:lnTo>
                <a:lnTo>
                  <a:pt x="56310" y="55270"/>
                </a:lnTo>
                <a:lnTo>
                  <a:pt x="56240" y="55220"/>
                </a:lnTo>
                <a:lnTo>
                  <a:pt x="55880" y="55160"/>
                </a:lnTo>
                <a:lnTo>
                  <a:pt x="55510" y="54950"/>
                </a:lnTo>
                <a:lnTo>
                  <a:pt x="55300" y="54860"/>
                </a:lnTo>
                <a:lnTo>
                  <a:pt x="55160" y="54860"/>
                </a:lnTo>
                <a:lnTo>
                  <a:pt x="55010" y="54920"/>
                </a:lnTo>
                <a:lnTo>
                  <a:pt x="54740" y="55060"/>
                </a:lnTo>
                <a:lnTo>
                  <a:pt x="54610" y="55160"/>
                </a:lnTo>
                <a:lnTo>
                  <a:pt x="54630" y="55230"/>
                </a:lnTo>
                <a:lnTo>
                  <a:pt x="54740" y="55280"/>
                </a:lnTo>
                <a:lnTo>
                  <a:pt x="54880" y="55300"/>
                </a:lnTo>
                <a:lnTo>
                  <a:pt x="55260" y="55290"/>
                </a:lnTo>
                <a:lnTo>
                  <a:pt x="55380" y="55310"/>
                </a:lnTo>
                <a:lnTo>
                  <a:pt x="55440" y="55380"/>
                </a:lnTo>
                <a:lnTo>
                  <a:pt x="55360" y="55470"/>
                </a:lnTo>
                <a:lnTo>
                  <a:pt x="55220" y="55550"/>
                </a:lnTo>
                <a:lnTo>
                  <a:pt x="55110" y="55590"/>
                </a:lnTo>
                <a:lnTo>
                  <a:pt x="54880" y="55550"/>
                </a:lnTo>
                <a:lnTo>
                  <a:pt x="54220" y="55310"/>
                </a:lnTo>
                <a:lnTo>
                  <a:pt x="53970" y="55290"/>
                </a:lnTo>
                <a:lnTo>
                  <a:pt x="53720" y="55300"/>
                </a:lnTo>
                <a:lnTo>
                  <a:pt x="53580" y="55280"/>
                </a:lnTo>
                <a:lnTo>
                  <a:pt x="53500" y="55200"/>
                </a:lnTo>
                <a:lnTo>
                  <a:pt x="53440" y="55110"/>
                </a:lnTo>
                <a:lnTo>
                  <a:pt x="53280" y="54970"/>
                </a:lnTo>
                <a:lnTo>
                  <a:pt x="53140" y="54900"/>
                </a:lnTo>
                <a:lnTo>
                  <a:pt x="52970" y="54840"/>
                </a:lnTo>
                <a:lnTo>
                  <a:pt x="52840" y="54850"/>
                </a:lnTo>
                <a:lnTo>
                  <a:pt x="52760" y="54950"/>
                </a:lnTo>
                <a:lnTo>
                  <a:pt x="52630" y="55260"/>
                </a:lnTo>
                <a:lnTo>
                  <a:pt x="52590" y="55340"/>
                </a:lnTo>
                <a:lnTo>
                  <a:pt x="52550" y="55300"/>
                </a:lnTo>
                <a:lnTo>
                  <a:pt x="52310" y="55160"/>
                </a:lnTo>
                <a:lnTo>
                  <a:pt x="52200" y="55070"/>
                </a:lnTo>
                <a:lnTo>
                  <a:pt x="52150" y="55020"/>
                </a:lnTo>
                <a:lnTo>
                  <a:pt x="52120" y="54960"/>
                </a:lnTo>
                <a:lnTo>
                  <a:pt x="52090" y="54890"/>
                </a:lnTo>
                <a:lnTo>
                  <a:pt x="52070" y="54820"/>
                </a:lnTo>
                <a:lnTo>
                  <a:pt x="52050" y="54750"/>
                </a:lnTo>
                <a:lnTo>
                  <a:pt x="52030" y="54600"/>
                </a:lnTo>
                <a:lnTo>
                  <a:pt x="52030" y="54490"/>
                </a:lnTo>
                <a:lnTo>
                  <a:pt x="52030" y="54440"/>
                </a:lnTo>
                <a:lnTo>
                  <a:pt x="52030" y="54400"/>
                </a:lnTo>
                <a:lnTo>
                  <a:pt x="52060" y="54340"/>
                </a:lnTo>
                <a:lnTo>
                  <a:pt x="52250" y="54050"/>
                </a:lnTo>
                <a:lnTo>
                  <a:pt x="52360" y="53790"/>
                </a:lnTo>
                <a:lnTo>
                  <a:pt x="52430" y="53590"/>
                </a:lnTo>
                <a:lnTo>
                  <a:pt x="52450" y="53520"/>
                </a:lnTo>
                <a:lnTo>
                  <a:pt x="52450" y="53500"/>
                </a:lnTo>
                <a:lnTo>
                  <a:pt x="52450" y="53440"/>
                </a:lnTo>
                <a:lnTo>
                  <a:pt x="52400" y="53160"/>
                </a:lnTo>
                <a:lnTo>
                  <a:pt x="52290" y="52810"/>
                </a:lnTo>
                <a:lnTo>
                  <a:pt x="52460" y="52420"/>
                </a:lnTo>
                <a:lnTo>
                  <a:pt x="52500" y="52210"/>
                </a:lnTo>
                <a:lnTo>
                  <a:pt x="52500" y="52150"/>
                </a:lnTo>
                <a:lnTo>
                  <a:pt x="52500" y="52080"/>
                </a:lnTo>
                <a:lnTo>
                  <a:pt x="52410" y="51770"/>
                </a:lnTo>
                <a:lnTo>
                  <a:pt x="52400" y="51690"/>
                </a:lnTo>
                <a:lnTo>
                  <a:pt x="52410" y="51630"/>
                </a:lnTo>
                <a:lnTo>
                  <a:pt x="52430" y="51580"/>
                </a:lnTo>
                <a:lnTo>
                  <a:pt x="52490" y="51490"/>
                </a:lnTo>
                <a:lnTo>
                  <a:pt x="52500" y="51220"/>
                </a:lnTo>
                <a:lnTo>
                  <a:pt x="52460" y="50910"/>
                </a:lnTo>
                <a:lnTo>
                  <a:pt x="52460" y="50830"/>
                </a:lnTo>
                <a:lnTo>
                  <a:pt x="52480" y="50750"/>
                </a:lnTo>
                <a:lnTo>
                  <a:pt x="52530" y="50610"/>
                </a:lnTo>
                <a:lnTo>
                  <a:pt x="52540" y="50560"/>
                </a:lnTo>
                <a:lnTo>
                  <a:pt x="52520" y="50500"/>
                </a:lnTo>
                <a:lnTo>
                  <a:pt x="52500" y="50420"/>
                </a:lnTo>
                <a:lnTo>
                  <a:pt x="52460" y="50190"/>
                </a:lnTo>
                <a:lnTo>
                  <a:pt x="52330" y="49790"/>
                </a:lnTo>
                <a:lnTo>
                  <a:pt x="52310" y="49740"/>
                </a:lnTo>
                <a:lnTo>
                  <a:pt x="52280" y="49720"/>
                </a:lnTo>
                <a:lnTo>
                  <a:pt x="52260" y="49700"/>
                </a:lnTo>
                <a:lnTo>
                  <a:pt x="52130" y="49640"/>
                </a:lnTo>
                <a:lnTo>
                  <a:pt x="52100" y="49620"/>
                </a:lnTo>
                <a:lnTo>
                  <a:pt x="51820" y="49350"/>
                </a:lnTo>
                <a:lnTo>
                  <a:pt x="51630" y="49230"/>
                </a:lnTo>
                <a:lnTo>
                  <a:pt x="51570" y="49150"/>
                </a:lnTo>
                <a:lnTo>
                  <a:pt x="51520" y="48970"/>
                </a:lnTo>
                <a:lnTo>
                  <a:pt x="50940" y="48530"/>
                </a:lnTo>
                <a:lnTo>
                  <a:pt x="50800" y="48380"/>
                </a:lnTo>
                <a:lnTo>
                  <a:pt x="50800" y="48340"/>
                </a:lnTo>
                <a:lnTo>
                  <a:pt x="50810" y="48310"/>
                </a:lnTo>
                <a:lnTo>
                  <a:pt x="50830" y="48260"/>
                </a:lnTo>
                <a:lnTo>
                  <a:pt x="51080" y="47810"/>
                </a:lnTo>
                <a:lnTo>
                  <a:pt x="51390" y="47440"/>
                </a:lnTo>
                <a:lnTo>
                  <a:pt x="51930" y="47970"/>
                </a:lnTo>
                <a:lnTo>
                  <a:pt x="52190" y="48140"/>
                </a:lnTo>
                <a:lnTo>
                  <a:pt x="52250" y="48160"/>
                </a:lnTo>
                <a:lnTo>
                  <a:pt x="52300" y="48170"/>
                </a:lnTo>
                <a:lnTo>
                  <a:pt x="52380" y="48150"/>
                </a:lnTo>
                <a:lnTo>
                  <a:pt x="52770" y="48120"/>
                </a:lnTo>
                <a:lnTo>
                  <a:pt x="52930" y="48090"/>
                </a:lnTo>
                <a:lnTo>
                  <a:pt x="53100" y="48020"/>
                </a:lnTo>
                <a:lnTo>
                  <a:pt x="53190" y="47970"/>
                </a:lnTo>
                <a:lnTo>
                  <a:pt x="53440" y="47770"/>
                </a:lnTo>
                <a:lnTo>
                  <a:pt x="53610" y="47600"/>
                </a:lnTo>
                <a:lnTo>
                  <a:pt x="53650" y="47520"/>
                </a:lnTo>
                <a:lnTo>
                  <a:pt x="53670" y="47400"/>
                </a:lnTo>
                <a:lnTo>
                  <a:pt x="53680" y="47330"/>
                </a:lnTo>
                <a:lnTo>
                  <a:pt x="53690" y="47300"/>
                </a:lnTo>
                <a:lnTo>
                  <a:pt x="53750" y="47240"/>
                </a:lnTo>
                <a:lnTo>
                  <a:pt x="53830" y="47170"/>
                </a:lnTo>
                <a:lnTo>
                  <a:pt x="54270" y="46750"/>
                </a:lnTo>
                <a:lnTo>
                  <a:pt x="54340" y="46620"/>
                </a:lnTo>
                <a:lnTo>
                  <a:pt x="54390" y="46530"/>
                </a:lnTo>
                <a:lnTo>
                  <a:pt x="54650" y="46250"/>
                </a:lnTo>
                <a:lnTo>
                  <a:pt x="54940" y="45380"/>
                </a:lnTo>
                <a:lnTo>
                  <a:pt x="54990" y="45280"/>
                </a:lnTo>
                <a:lnTo>
                  <a:pt x="55060" y="45190"/>
                </a:lnTo>
                <a:lnTo>
                  <a:pt x="55650" y="44740"/>
                </a:lnTo>
                <a:lnTo>
                  <a:pt x="56030" y="44310"/>
                </a:lnTo>
                <a:lnTo>
                  <a:pt x="56100" y="44200"/>
                </a:lnTo>
                <a:lnTo>
                  <a:pt x="56160" y="44080"/>
                </a:lnTo>
                <a:lnTo>
                  <a:pt x="56200" y="43950"/>
                </a:lnTo>
                <a:lnTo>
                  <a:pt x="56230" y="43810"/>
                </a:lnTo>
                <a:lnTo>
                  <a:pt x="56300" y="43600"/>
                </a:lnTo>
                <a:lnTo>
                  <a:pt x="56370" y="43500"/>
                </a:lnTo>
                <a:lnTo>
                  <a:pt x="56810" y="43110"/>
                </a:lnTo>
                <a:lnTo>
                  <a:pt x="56820" y="43090"/>
                </a:lnTo>
                <a:lnTo>
                  <a:pt x="57280" y="42920"/>
                </a:lnTo>
                <a:lnTo>
                  <a:pt x="57450" y="42900"/>
                </a:lnTo>
                <a:lnTo>
                  <a:pt x="57570" y="42960"/>
                </a:lnTo>
                <a:lnTo>
                  <a:pt x="57630" y="42980"/>
                </a:lnTo>
                <a:lnTo>
                  <a:pt x="57680" y="42960"/>
                </a:lnTo>
                <a:lnTo>
                  <a:pt x="57730" y="42940"/>
                </a:lnTo>
                <a:lnTo>
                  <a:pt x="57760" y="42940"/>
                </a:lnTo>
                <a:lnTo>
                  <a:pt x="57790" y="42950"/>
                </a:lnTo>
                <a:lnTo>
                  <a:pt x="57940" y="43010"/>
                </a:lnTo>
                <a:lnTo>
                  <a:pt x="57970" y="43040"/>
                </a:lnTo>
                <a:lnTo>
                  <a:pt x="57990" y="43060"/>
                </a:lnTo>
                <a:lnTo>
                  <a:pt x="58060" y="43200"/>
                </a:lnTo>
                <a:lnTo>
                  <a:pt x="58160" y="43330"/>
                </a:lnTo>
                <a:lnTo>
                  <a:pt x="58180" y="43380"/>
                </a:lnTo>
                <a:lnTo>
                  <a:pt x="58190" y="43430"/>
                </a:lnTo>
                <a:lnTo>
                  <a:pt x="58190" y="43500"/>
                </a:lnTo>
                <a:lnTo>
                  <a:pt x="58170" y="43860"/>
                </a:lnTo>
                <a:lnTo>
                  <a:pt x="58170" y="44010"/>
                </a:lnTo>
                <a:lnTo>
                  <a:pt x="58230" y="44460"/>
                </a:lnTo>
                <a:lnTo>
                  <a:pt x="58220" y="44500"/>
                </a:lnTo>
                <a:lnTo>
                  <a:pt x="58220" y="44540"/>
                </a:lnTo>
                <a:lnTo>
                  <a:pt x="58220" y="44600"/>
                </a:lnTo>
                <a:lnTo>
                  <a:pt x="58240" y="44680"/>
                </a:lnTo>
                <a:lnTo>
                  <a:pt x="58270" y="44850"/>
                </a:lnTo>
                <a:lnTo>
                  <a:pt x="58300" y="44900"/>
                </a:lnTo>
                <a:lnTo>
                  <a:pt x="58320" y="44910"/>
                </a:lnTo>
                <a:lnTo>
                  <a:pt x="58340" y="44910"/>
                </a:lnTo>
                <a:lnTo>
                  <a:pt x="58380" y="44900"/>
                </a:lnTo>
                <a:lnTo>
                  <a:pt x="58480" y="44860"/>
                </a:lnTo>
                <a:lnTo>
                  <a:pt x="58570" y="44800"/>
                </a:lnTo>
                <a:lnTo>
                  <a:pt x="58740" y="44640"/>
                </a:lnTo>
                <a:lnTo>
                  <a:pt x="58990" y="44490"/>
                </a:lnTo>
                <a:lnTo>
                  <a:pt x="59300" y="44350"/>
                </a:lnTo>
                <a:lnTo>
                  <a:pt x="59520" y="44210"/>
                </a:lnTo>
                <a:lnTo>
                  <a:pt x="59570" y="44160"/>
                </a:lnTo>
                <a:lnTo>
                  <a:pt x="59570" y="44140"/>
                </a:lnTo>
                <a:lnTo>
                  <a:pt x="59570" y="44120"/>
                </a:lnTo>
                <a:lnTo>
                  <a:pt x="59570" y="44090"/>
                </a:lnTo>
                <a:lnTo>
                  <a:pt x="59560" y="44060"/>
                </a:lnTo>
                <a:lnTo>
                  <a:pt x="59560" y="44020"/>
                </a:lnTo>
                <a:lnTo>
                  <a:pt x="59570" y="44000"/>
                </a:lnTo>
                <a:lnTo>
                  <a:pt x="59590" y="43990"/>
                </a:lnTo>
                <a:lnTo>
                  <a:pt x="59630" y="43990"/>
                </a:lnTo>
                <a:lnTo>
                  <a:pt x="59670" y="44000"/>
                </a:lnTo>
                <a:lnTo>
                  <a:pt x="59700" y="44010"/>
                </a:lnTo>
                <a:lnTo>
                  <a:pt x="59720" y="44030"/>
                </a:lnTo>
                <a:lnTo>
                  <a:pt x="59740" y="44050"/>
                </a:lnTo>
                <a:lnTo>
                  <a:pt x="59790" y="44090"/>
                </a:lnTo>
                <a:lnTo>
                  <a:pt x="59980" y="44240"/>
                </a:lnTo>
                <a:lnTo>
                  <a:pt x="60110" y="44270"/>
                </a:lnTo>
                <a:lnTo>
                  <a:pt x="60230" y="44250"/>
                </a:lnTo>
                <a:lnTo>
                  <a:pt x="60520" y="44150"/>
                </a:lnTo>
                <a:lnTo>
                  <a:pt x="60620" y="44140"/>
                </a:lnTo>
                <a:lnTo>
                  <a:pt x="60660" y="44160"/>
                </a:lnTo>
                <a:lnTo>
                  <a:pt x="60690" y="44180"/>
                </a:lnTo>
                <a:lnTo>
                  <a:pt x="60810" y="44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Zab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2290" y="52810"/>
                </a:moveTo>
                <a:lnTo>
                  <a:pt x="52400" y="53160"/>
                </a:lnTo>
                <a:lnTo>
                  <a:pt x="52450" y="53440"/>
                </a:lnTo>
                <a:lnTo>
                  <a:pt x="52450" y="53500"/>
                </a:lnTo>
                <a:lnTo>
                  <a:pt x="52450" y="53520"/>
                </a:lnTo>
                <a:lnTo>
                  <a:pt x="52430" y="53590"/>
                </a:lnTo>
                <a:lnTo>
                  <a:pt x="52360" y="53790"/>
                </a:lnTo>
                <a:lnTo>
                  <a:pt x="52250" y="54050"/>
                </a:lnTo>
                <a:lnTo>
                  <a:pt x="52060" y="54340"/>
                </a:lnTo>
                <a:lnTo>
                  <a:pt x="52030" y="54400"/>
                </a:lnTo>
                <a:lnTo>
                  <a:pt x="52030" y="54440"/>
                </a:lnTo>
                <a:lnTo>
                  <a:pt x="52030" y="54490"/>
                </a:lnTo>
                <a:lnTo>
                  <a:pt x="52030" y="54600"/>
                </a:lnTo>
                <a:lnTo>
                  <a:pt x="52050" y="54750"/>
                </a:lnTo>
                <a:lnTo>
                  <a:pt x="52070" y="54820"/>
                </a:lnTo>
                <a:lnTo>
                  <a:pt x="52090" y="54890"/>
                </a:lnTo>
                <a:lnTo>
                  <a:pt x="52120" y="54960"/>
                </a:lnTo>
                <a:lnTo>
                  <a:pt x="52150" y="55020"/>
                </a:lnTo>
                <a:lnTo>
                  <a:pt x="52200" y="55070"/>
                </a:lnTo>
                <a:lnTo>
                  <a:pt x="52310" y="55160"/>
                </a:lnTo>
                <a:lnTo>
                  <a:pt x="52550" y="55300"/>
                </a:lnTo>
                <a:lnTo>
                  <a:pt x="52590" y="55340"/>
                </a:lnTo>
                <a:lnTo>
                  <a:pt x="52560" y="55390"/>
                </a:lnTo>
                <a:lnTo>
                  <a:pt x="52350" y="55590"/>
                </a:lnTo>
                <a:lnTo>
                  <a:pt x="52320" y="55650"/>
                </a:lnTo>
                <a:lnTo>
                  <a:pt x="52300" y="55810"/>
                </a:lnTo>
                <a:lnTo>
                  <a:pt x="52260" y="55860"/>
                </a:lnTo>
                <a:lnTo>
                  <a:pt x="51930" y="56050"/>
                </a:lnTo>
                <a:lnTo>
                  <a:pt x="51830" y="56130"/>
                </a:lnTo>
                <a:lnTo>
                  <a:pt x="51760" y="56230"/>
                </a:lnTo>
                <a:lnTo>
                  <a:pt x="51690" y="56270"/>
                </a:lnTo>
                <a:lnTo>
                  <a:pt x="51430" y="56280"/>
                </a:lnTo>
                <a:lnTo>
                  <a:pt x="51240" y="56250"/>
                </a:lnTo>
                <a:lnTo>
                  <a:pt x="51150" y="56260"/>
                </a:lnTo>
                <a:lnTo>
                  <a:pt x="50980" y="56340"/>
                </a:lnTo>
                <a:lnTo>
                  <a:pt x="50590" y="56780"/>
                </a:lnTo>
                <a:lnTo>
                  <a:pt x="50380" y="56930"/>
                </a:lnTo>
                <a:lnTo>
                  <a:pt x="50060" y="56770"/>
                </a:lnTo>
                <a:lnTo>
                  <a:pt x="50010" y="56760"/>
                </a:lnTo>
                <a:lnTo>
                  <a:pt x="49770" y="56730"/>
                </a:lnTo>
                <a:lnTo>
                  <a:pt x="49630" y="56740"/>
                </a:lnTo>
                <a:lnTo>
                  <a:pt x="49290" y="56860"/>
                </a:lnTo>
                <a:lnTo>
                  <a:pt x="49190" y="56890"/>
                </a:lnTo>
                <a:lnTo>
                  <a:pt x="49090" y="56900"/>
                </a:lnTo>
                <a:lnTo>
                  <a:pt x="48660" y="56880"/>
                </a:lnTo>
                <a:lnTo>
                  <a:pt x="48620" y="56880"/>
                </a:lnTo>
                <a:lnTo>
                  <a:pt x="48420" y="56930"/>
                </a:lnTo>
                <a:lnTo>
                  <a:pt x="48390" y="56930"/>
                </a:lnTo>
                <a:lnTo>
                  <a:pt x="48360" y="56930"/>
                </a:lnTo>
                <a:lnTo>
                  <a:pt x="48320" y="56920"/>
                </a:lnTo>
                <a:lnTo>
                  <a:pt x="48290" y="56910"/>
                </a:lnTo>
                <a:lnTo>
                  <a:pt x="48250" y="56900"/>
                </a:lnTo>
                <a:lnTo>
                  <a:pt x="48240" y="56880"/>
                </a:lnTo>
                <a:lnTo>
                  <a:pt x="48240" y="56840"/>
                </a:lnTo>
                <a:lnTo>
                  <a:pt x="48260" y="56790"/>
                </a:lnTo>
                <a:lnTo>
                  <a:pt x="48310" y="56690"/>
                </a:lnTo>
                <a:lnTo>
                  <a:pt x="48320" y="56660"/>
                </a:lnTo>
                <a:lnTo>
                  <a:pt x="48290" y="56540"/>
                </a:lnTo>
                <a:lnTo>
                  <a:pt x="48160" y="56300"/>
                </a:lnTo>
                <a:lnTo>
                  <a:pt x="47880" y="56130"/>
                </a:lnTo>
                <a:lnTo>
                  <a:pt x="47780" y="56110"/>
                </a:lnTo>
                <a:lnTo>
                  <a:pt x="47750" y="56120"/>
                </a:lnTo>
                <a:lnTo>
                  <a:pt x="47730" y="56150"/>
                </a:lnTo>
                <a:lnTo>
                  <a:pt x="47700" y="56240"/>
                </a:lnTo>
                <a:lnTo>
                  <a:pt x="47680" y="56260"/>
                </a:lnTo>
                <a:lnTo>
                  <a:pt x="47660" y="56270"/>
                </a:lnTo>
                <a:lnTo>
                  <a:pt x="47650" y="56270"/>
                </a:lnTo>
                <a:lnTo>
                  <a:pt x="47630" y="56270"/>
                </a:lnTo>
                <a:lnTo>
                  <a:pt x="47580" y="56250"/>
                </a:lnTo>
                <a:lnTo>
                  <a:pt x="47510" y="56210"/>
                </a:lnTo>
                <a:lnTo>
                  <a:pt x="47460" y="56180"/>
                </a:lnTo>
                <a:lnTo>
                  <a:pt x="47420" y="56120"/>
                </a:lnTo>
                <a:lnTo>
                  <a:pt x="47330" y="55930"/>
                </a:lnTo>
                <a:lnTo>
                  <a:pt x="47320" y="55920"/>
                </a:lnTo>
                <a:lnTo>
                  <a:pt x="47300" y="55910"/>
                </a:lnTo>
                <a:lnTo>
                  <a:pt x="47260" y="55890"/>
                </a:lnTo>
                <a:lnTo>
                  <a:pt x="47220" y="55880"/>
                </a:lnTo>
                <a:lnTo>
                  <a:pt x="47120" y="55870"/>
                </a:lnTo>
                <a:lnTo>
                  <a:pt x="47110" y="55860"/>
                </a:lnTo>
                <a:lnTo>
                  <a:pt x="47090" y="55830"/>
                </a:lnTo>
                <a:lnTo>
                  <a:pt x="47020" y="55610"/>
                </a:lnTo>
                <a:lnTo>
                  <a:pt x="46850" y="55320"/>
                </a:lnTo>
                <a:lnTo>
                  <a:pt x="46580" y="55420"/>
                </a:lnTo>
                <a:lnTo>
                  <a:pt x="46450" y="55500"/>
                </a:lnTo>
                <a:lnTo>
                  <a:pt x="46000" y="55630"/>
                </a:lnTo>
                <a:lnTo>
                  <a:pt x="45860" y="55650"/>
                </a:lnTo>
                <a:lnTo>
                  <a:pt x="45570" y="55590"/>
                </a:lnTo>
                <a:lnTo>
                  <a:pt x="45400" y="55550"/>
                </a:lnTo>
                <a:lnTo>
                  <a:pt x="45370" y="55540"/>
                </a:lnTo>
                <a:lnTo>
                  <a:pt x="45320" y="55530"/>
                </a:lnTo>
                <a:lnTo>
                  <a:pt x="45260" y="55500"/>
                </a:lnTo>
                <a:lnTo>
                  <a:pt x="45160" y="55430"/>
                </a:lnTo>
                <a:lnTo>
                  <a:pt x="45020" y="55350"/>
                </a:lnTo>
                <a:lnTo>
                  <a:pt x="44900" y="55260"/>
                </a:lnTo>
                <a:lnTo>
                  <a:pt x="44850" y="55200"/>
                </a:lnTo>
                <a:lnTo>
                  <a:pt x="44800" y="55160"/>
                </a:lnTo>
                <a:lnTo>
                  <a:pt x="44740" y="55130"/>
                </a:lnTo>
                <a:lnTo>
                  <a:pt x="44490" y="55050"/>
                </a:lnTo>
                <a:lnTo>
                  <a:pt x="44210" y="54910"/>
                </a:lnTo>
                <a:lnTo>
                  <a:pt x="44110" y="54810"/>
                </a:lnTo>
                <a:lnTo>
                  <a:pt x="43810" y="54560"/>
                </a:lnTo>
                <a:lnTo>
                  <a:pt x="43790" y="54530"/>
                </a:lnTo>
                <a:lnTo>
                  <a:pt x="43740" y="54470"/>
                </a:lnTo>
                <a:lnTo>
                  <a:pt x="43720" y="54460"/>
                </a:lnTo>
                <a:lnTo>
                  <a:pt x="43690" y="54470"/>
                </a:lnTo>
                <a:lnTo>
                  <a:pt x="43620" y="54550"/>
                </a:lnTo>
                <a:lnTo>
                  <a:pt x="42810" y="55220"/>
                </a:lnTo>
                <a:lnTo>
                  <a:pt x="42740" y="55250"/>
                </a:lnTo>
                <a:lnTo>
                  <a:pt x="42460" y="55310"/>
                </a:lnTo>
                <a:lnTo>
                  <a:pt x="42370" y="55310"/>
                </a:lnTo>
                <a:lnTo>
                  <a:pt x="42300" y="55300"/>
                </a:lnTo>
                <a:lnTo>
                  <a:pt x="42280" y="55280"/>
                </a:lnTo>
                <a:lnTo>
                  <a:pt x="42250" y="55270"/>
                </a:lnTo>
                <a:lnTo>
                  <a:pt x="42220" y="55270"/>
                </a:lnTo>
                <a:lnTo>
                  <a:pt x="42090" y="55300"/>
                </a:lnTo>
                <a:lnTo>
                  <a:pt x="41970" y="55350"/>
                </a:lnTo>
                <a:lnTo>
                  <a:pt x="41850" y="55420"/>
                </a:lnTo>
                <a:lnTo>
                  <a:pt x="41770" y="55480"/>
                </a:lnTo>
                <a:lnTo>
                  <a:pt x="41620" y="55640"/>
                </a:lnTo>
                <a:lnTo>
                  <a:pt x="41370" y="55820"/>
                </a:lnTo>
                <a:lnTo>
                  <a:pt x="41330" y="55820"/>
                </a:lnTo>
                <a:lnTo>
                  <a:pt x="41310" y="55810"/>
                </a:lnTo>
                <a:lnTo>
                  <a:pt x="40800" y="55280"/>
                </a:lnTo>
                <a:lnTo>
                  <a:pt x="40600" y="55140"/>
                </a:lnTo>
                <a:lnTo>
                  <a:pt x="40580" y="55120"/>
                </a:lnTo>
                <a:lnTo>
                  <a:pt x="40550" y="55090"/>
                </a:lnTo>
                <a:lnTo>
                  <a:pt x="40510" y="55010"/>
                </a:lnTo>
                <a:lnTo>
                  <a:pt x="40500" y="54960"/>
                </a:lnTo>
                <a:lnTo>
                  <a:pt x="40490" y="54770"/>
                </a:lnTo>
                <a:lnTo>
                  <a:pt x="40700" y="54570"/>
                </a:lnTo>
                <a:lnTo>
                  <a:pt x="40790" y="54510"/>
                </a:lnTo>
                <a:lnTo>
                  <a:pt x="40940" y="54430"/>
                </a:lnTo>
                <a:lnTo>
                  <a:pt x="41180" y="54360"/>
                </a:lnTo>
                <a:lnTo>
                  <a:pt x="41210" y="54340"/>
                </a:lnTo>
                <a:lnTo>
                  <a:pt x="41240" y="54320"/>
                </a:lnTo>
                <a:lnTo>
                  <a:pt x="41290" y="54250"/>
                </a:lnTo>
                <a:lnTo>
                  <a:pt x="41430" y="54070"/>
                </a:lnTo>
                <a:lnTo>
                  <a:pt x="41500" y="53880"/>
                </a:lnTo>
                <a:lnTo>
                  <a:pt x="41520" y="53830"/>
                </a:lnTo>
                <a:lnTo>
                  <a:pt x="41510" y="53640"/>
                </a:lnTo>
                <a:lnTo>
                  <a:pt x="41470" y="53480"/>
                </a:lnTo>
                <a:lnTo>
                  <a:pt x="41410" y="53430"/>
                </a:lnTo>
                <a:lnTo>
                  <a:pt x="41340" y="53390"/>
                </a:lnTo>
                <a:lnTo>
                  <a:pt x="41320" y="53360"/>
                </a:lnTo>
                <a:lnTo>
                  <a:pt x="41310" y="53330"/>
                </a:lnTo>
                <a:lnTo>
                  <a:pt x="41310" y="53280"/>
                </a:lnTo>
                <a:lnTo>
                  <a:pt x="41390" y="53090"/>
                </a:lnTo>
                <a:lnTo>
                  <a:pt x="41480" y="52930"/>
                </a:lnTo>
                <a:lnTo>
                  <a:pt x="41490" y="52890"/>
                </a:lnTo>
                <a:lnTo>
                  <a:pt x="41500" y="52850"/>
                </a:lnTo>
                <a:lnTo>
                  <a:pt x="41470" y="52690"/>
                </a:lnTo>
                <a:lnTo>
                  <a:pt x="41460" y="52520"/>
                </a:lnTo>
                <a:lnTo>
                  <a:pt x="41460" y="52500"/>
                </a:lnTo>
                <a:lnTo>
                  <a:pt x="41450" y="52490"/>
                </a:lnTo>
                <a:lnTo>
                  <a:pt x="41440" y="52440"/>
                </a:lnTo>
                <a:lnTo>
                  <a:pt x="41430" y="52340"/>
                </a:lnTo>
                <a:lnTo>
                  <a:pt x="41420" y="52300"/>
                </a:lnTo>
                <a:lnTo>
                  <a:pt x="41390" y="52230"/>
                </a:lnTo>
                <a:lnTo>
                  <a:pt x="41380" y="52170"/>
                </a:lnTo>
                <a:lnTo>
                  <a:pt x="41380" y="52110"/>
                </a:lnTo>
                <a:lnTo>
                  <a:pt x="41400" y="52020"/>
                </a:lnTo>
                <a:lnTo>
                  <a:pt x="41440" y="51950"/>
                </a:lnTo>
                <a:lnTo>
                  <a:pt x="41470" y="51900"/>
                </a:lnTo>
                <a:lnTo>
                  <a:pt x="41630" y="51740"/>
                </a:lnTo>
                <a:lnTo>
                  <a:pt x="41770" y="51620"/>
                </a:lnTo>
                <a:lnTo>
                  <a:pt x="41870" y="51490"/>
                </a:lnTo>
                <a:lnTo>
                  <a:pt x="41950" y="51360"/>
                </a:lnTo>
                <a:lnTo>
                  <a:pt x="41980" y="51290"/>
                </a:lnTo>
                <a:lnTo>
                  <a:pt x="42070" y="51050"/>
                </a:lnTo>
                <a:lnTo>
                  <a:pt x="42110" y="51000"/>
                </a:lnTo>
                <a:lnTo>
                  <a:pt x="42180" y="50950"/>
                </a:lnTo>
                <a:lnTo>
                  <a:pt x="42410" y="50830"/>
                </a:lnTo>
                <a:lnTo>
                  <a:pt x="42470" y="50790"/>
                </a:lnTo>
                <a:lnTo>
                  <a:pt x="42490" y="50770"/>
                </a:lnTo>
                <a:lnTo>
                  <a:pt x="42580" y="50620"/>
                </a:lnTo>
                <a:lnTo>
                  <a:pt x="42640" y="50500"/>
                </a:lnTo>
                <a:lnTo>
                  <a:pt x="42650" y="50460"/>
                </a:lnTo>
                <a:lnTo>
                  <a:pt x="42720" y="50120"/>
                </a:lnTo>
                <a:lnTo>
                  <a:pt x="42730" y="50080"/>
                </a:lnTo>
                <a:lnTo>
                  <a:pt x="42730" y="50040"/>
                </a:lnTo>
                <a:lnTo>
                  <a:pt x="42720" y="49910"/>
                </a:lnTo>
                <a:lnTo>
                  <a:pt x="42720" y="49870"/>
                </a:lnTo>
                <a:lnTo>
                  <a:pt x="42750" y="49800"/>
                </a:lnTo>
                <a:lnTo>
                  <a:pt x="42750" y="49760"/>
                </a:lnTo>
                <a:lnTo>
                  <a:pt x="42740" y="49720"/>
                </a:lnTo>
                <a:lnTo>
                  <a:pt x="42710" y="49680"/>
                </a:lnTo>
                <a:lnTo>
                  <a:pt x="42660" y="49660"/>
                </a:lnTo>
                <a:lnTo>
                  <a:pt x="42600" y="49640"/>
                </a:lnTo>
                <a:lnTo>
                  <a:pt x="42580" y="49620"/>
                </a:lnTo>
                <a:lnTo>
                  <a:pt x="42530" y="49580"/>
                </a:lnTo>
                <a:lnTo>
                  <a:pt x="42460" y="49540"/>
                </a:lnTo>
                <a:lnTo>
                  <a:pt x="42440" y="49520"/>
                </a:lnTo>
                <a:lnTo>
                  <a:pt x="42430" y="49500"/>
                </a:lnTo>
                <a:lnTo>
                  <a:pt x="42400" y="49450"/>
                </a:lnTo>
                <a:lnTo>
                  <a:pt x="42380" y="49420"/>
                </a:lnTo>
                <a:lnTo>
                  <a:pt x="42360" y="49400"/>
                </a:lnTo>
                <a:lnTo>
                  <a:pt x="42310" y="49400"/>
                </a:lnTo>
                <a:lnTo>
                  <a:pt x="42250" y="49410"/>
                </a:lnTo>
                <a:lnTo>
                  <a:pt x="42220" y="49410"/>
                </a:lnTo>
                <a:lnTo>
                  <a:pt x="42200" y="49400"/>
                </a:lnTo>
                <a:lnTo>
                  <a:pt x="42170" y="49390"/>
                </a:lnTo>
                <a:lnTo>
                  <a:pt x="42150" y="49390"/>
                </a:lnTo>
                <a:lnTo>
                  <a:pt x="42130" y="49400"/>
                </a:lnTo>
                <a:lnTo>
                  <a:pt x="42100" y="49420"/>
                </a:lnTo>
                <a:lnTo>
                  <a:pt x="42060" y="49480"/>
                </a:lnTo>
                <a:lnTo>
                  <a:pt x="42030" y="49530"/>
                </a:lnTo>
                <a:lnTo>
                  <a:pt x="41960" y="49710"/>
                </a:lnTo>
                <a:lnTo>
                  <a:pt x="41820" y="49910"/>
                </a:lnTo>
                <a:lnTo>
                  <a:pt x="41790" y="49940"/>
                </a:lnTo>
                <a:lnTo>
                  <a:pt x="41740" y="49960"/>
                </a:lnTo>
                <a:lnTo>
                  <a:pt x="41660" y="49960"/>
                </a:lnTo>
                <a:lnTo>
                  <a:pt x="41610" y="49960"/>
                </a:lnTo>
                <a:lnTo>
                  <a:pt x="41410" y="49880"/>
                </a:lnTo>
                <a:lnTo>
                  <a:pt x="41350" y="49790"/>
                </a:lnTo>
                <a:lnTo>
                  <a:pt x="41330" y="49740"/>
                </a:lnTo>
                <a:lnTo>
                  <a:pt x="41310" y="49700"/>
                </a:lnTo>
                <a:lnTo>
                  <a:pt x="41310" y="49670"/>
                </a:lnTo>
                <a:lnTo>
                  <a:pt x="41320" y="49630"/>
                </a:lnTo>
                <a:lnTo>
                  <a:pt x="41400" y="49470"/>
                </a:lnTo>
                <a:lnTo>
                  <a:pt x="41410" y="49400"/>
                </a:lnTo>
                <a:lnTo>
                  <a:pt x="41410" y="49330"/>
                </a:lnTo>
                <a:lnTo>
                  <a:pt x="41400" y="49280"/>
                </a:lnTo>
                <a:lnTo>
                  <a:pt x="41410" y="49230"/>
                </a:lnTo>
                <a:lnTo>
                  <a:pt x="41470" y="49150"/>
                </a:lnTo>
                <a:lnTo>
                  <a:pt x="41780" y="48800"/>
                </a:lnTo>
                <a:lnTo>
                  <a:pt x="41860" y="48690"/>
                </a:lnTo>
                <a:lnTo>
                  <a:pt x="41930" y="48560"/>
                </a:lnTo>
                <a:lnTo>
                  <a:pt x="41980" y="48510"/>
                </a:lnTo>
                <a:lnTo>
                  <a:pt x="42280" y="48360"/>
                </a:lnTo>
                <a:lnTo>
                  <a:pt x="42590" y="48320"/>
                </a:lnTo>
                <a:lnTo>
                  <a:pt x="42700" y="48230"/>
                </a:lnTo>
                <a:lnTo>
                  <a:pt x="42890" y="47870"/>
                </a:lnTo>
                <a:lnTo>
                  <a:pt x="43160" y="47840"/>
                </a:lnTo>
                <a:lnTo>
                  <a:pt x="43260" y="47850"/>
                </a:lnTo>
                <a:lnTo>
                  <a:pt x="43280" y="47870"/>
                </a:lnTo>
                <a:lnTo>
                  <a:pt x="43290" y="47890"/>
                </a:lnTo>
                <a:lnTo>
                  <a:pt x="43290" y="47930"/>
                </a:lnTo>
                <a:lnTo>
                  <a:pt x="43270" y="48000"/>
                </a:lnTo>
                <a:lnTo>
                  <a:pt x="43130" y="48430"/>
                </a:lnTo>
                <a:lnTo>
                  <a:pt x="43120" y="48480"/>
                </a:lnTo>
                <a:lnTo>
                  <a:pt x="43120" y="48510"/>
                </a:lnTo>
                <a:lnTo>
                  <a:pt x="43130" y="48540"/>
                </a:lnTo>
                <a:lnTo>
                  <a:pt x="43140" y="48550"/>
                </a:lnTo>
                <a:lnTo>
                  <a:pt x="43150" y="48560"/>
                </a:lnTo>
                <a:lnTo>
                  <a:pt x="43180" y="48580"/>
                </a:lnTo>
                <a:lnTo>
                  <a:pt x="43240" y="48580"/>
                </a:lnTo>
                <a:lnTo>
                  <a:pt x="43320" y="48560"/>
                </a:lnTo>
                <a:lnTo>
                  <a:pt x="43470" y="48480"/>
                </a:lnTo>
                <a:lnTo>
                  <a:pt x="43540" y="48440"/>
                </a:lnTo>
                <a:lnTo>
                  <a:pt x="43580" y="48380"/>
                </a:lnTo>
                <a:lnTo>
                  <a:pt x="43580" y="48330"/>
                </a:lnTo>
                <a:lnTo>
                  <a:pt x="43560" y="48250"/>
                </a:lnTo>
                <a:lnTo>
                  <a:pt x="43570" y="48210"/>
                </a:lnTo>
                <a:lnTo>
                  <a:pt x="43580" y="48180"/>
                </a:lnTo>
                <a:lnTo>
                  <a:pt x="43600" y="48140"/>
                </a:lnTo>
                <a:lnTo>
                  <a:pt x="43700" y="48000"/>
                </a:lnTo>
                <a:lnTo>
                  <a:pt x="43800" y="47910"/>
                </a:lnTo>
                <a:lnTo>
                  <a:pt x="43900" y="47820"/>
                </a:lnTo>
                <a:lnTo>
                  <a:pt x="44320" y="47560"/>
                </a:lnTo>
                <a:lnTo>
                  <a:pt x="44360" y="47520"/>
                </a:lnTo>
                <a:lnTo>
                  <a:pt x="44430" y="47480"/>
                </a:lnTo>
                <a:lnTo>
                  <a:pt x="44520" y="47460"/>
                </a:lnTo>
                <a:lnTo>
                  <a:pt x="44710" y="47440"/>
                </a:lnTo>
                <a:lnTo>
                  <a:pt x="44870" y="47450"/>
                </a:lnTo>
                <a:lnTo>
                  <a:pt x="44900" y="47440"/>
                </a:lnTo>
                <a:lnTo>
                  <a:pt x="44950" y="47420"/>
                </a:lnTo>
                <a:lnTo>
                  <a:pt x="45060" y="47330"/>
                </a:lnTo>
                <a:lnTo>
                  <a:pt x="45130" y="47320"/>
                </a:lnTo>
                <a:lnTo>
                  <a:pt x="45190" y="47340"/>
                </a:lnTo>
                <a:lnTo>
                  <a:pt x="45260" y="47390"/>
                </a:lnTo>
                <a:lnTo>
                  <a:pt x="45290" y="47400"/>
                </a:lnTo>
                <a:lnTo>
                  <a:pt x="45340" y="47410"/>
                </a:lnTo>
                <a:lnTo>
                  <a:pt x="45390" y="47420"/>
                </a:lnTo>
                <a:lnTo>
                  <a:pt x="45440" y="47410"/>
                </a:lnTo>
                <a:lnTo>
                  <a:pt x="45460" y="47400"/>
                </a:lnTo>
                <a:lnTo>
                  <a:pt x="45510" y="47370"/>
                </a:lnTo>
                <a:lnTo>
                  <a:pt x="45540" y="47360"/>
                </a:lnTo>
                <a:lnTo>
                  <a:pt x="45580" y="47340"/>
                </a:lnTo>
                <a:lnTo>
                  <a:pt x="45600" y="47300"/>
                </a:lnTo>
                <a:lnTo>
                  <a:pt x="45650" y="47230"/>
                </a:lnTo>
                <a:lnTo>
                  <a:pt x="45670" y="47190"/>
                </a:lnTo>
                <a:lnTo>
                  <a:pt x="45690" y="47110"/>
                </a:lnTo>
                <a:lnTo>
                  <a:pt x="45700" y="47050"/>
                </a:lnTo>
                <a:lnTo>
                  <a:pt x="45730" y="46610"/>
                </a:lnTo>
                <a:lnTo>
                  <a:pt x="45920" y="46610"/>
                </a:lnTo>
                <a:lnTo>
                  <a:pt x="45960" y="46590"/>
                </a:lnTo>
                <a:lnTo>
                  <a:pt x="46000" y="46560"/>
                </a:lnTo>
                <a:lnTo>
                  <a:pt x="46010" y="46530"/>
                </a:lnTo>
                <a:lnTo>
                  <a:pt x="46020" y="46490"/>
                </a:lnTo>
                <a:lnTo>
                  <a:pt x="46100" y="46340"/>
                </a:lnTo>
                <a:lnTo>
                  <a:pt x="46210" y="46190"/>
                </a:lnTo>
                <a:lnTo>
                  <a:pt x="46250" y="46120"/>
                </a:lnTo>
                <a:lnTo>
                  <a:pt x="46270" y="46060"/>
                </a:lnTo>
                <a:lnTo>
                  <a:pt x="46260" y="46030"/>
                </a:lnTo>
                <a:lnTo>
                  <a:pt x="46250" y="46000"/>
                </a:lnTo>
                <a:lnTo>
                  <a:pt x="46160" y="45870"/>
                </a:lnTo>
                <a:lnTo>
                  <a:pt x="46130" y="45810"/>
                </a:lnTo>
                <a:lnTo>
                  <a:pt x="46110" y="45760"/>
                </a:lnTo>
                <a:lnTo>
                  <a:pt x="46110" y="45690"/>
                </a:lnTo>
                <a:lnTo>
                  <a:pt x="46120" y="45650"/>
                </a:lnTo>
                <a:lnTo>
                  <a:pt x="46140" y="45630"/>
                </a:lnTo>
                <a:lnTo>
                  <a:pt x="46180" y="45610"/>
                </a:lnTo>
                <a:lnTo>
                  <a:pt x="46260" y="45580"/>
                </a:lnTo>
                <a:lnTo>
                  <a:pt x="46440" y="45570"/>
                </a:lnTo>
                <a:lnTo>
                  <a:pt x="46620" y="45610"/>
                </a:lnTo>
                <a:lnTo>
                  <a:pt x="46670" y="45630"/>
                </a:lnTo>
                <a:lnTo>
                  <a:pt x="46710" y="45660"/>
                </a:lnTo>
                <a:lnTo>
                  <a:pt x="46720" y="45690"/>
                </a:lnTo>
                <a:lnTo>
                  <a:pt x="46730" y="45720"/>
                </a:lnTo>
                <a:lnTo>
                  <a:pt x="46750" y="45870"/>
                </a:lnTo>
                <a:lnTo>
                  <a:pt x="46760" y="45940"/>
                </a:lnTo>
                <a:lnTo>
                  <a:pt x="46790" y="46010"/>
                </a:lnTo>
                <a:lnTo>
                  <a:pt x="46850" y="46110"/>
                </a:lnTo>
                <a:lnTo>
                  <a:pt x="46890" y="46150"/>
                </a:lnTo>
                <a:lnTo>
                  <a:pt x="46930" y="46170"/>
                </a:lnTo>
                <a:lnTo>
                  <a:pt x="46950" y="46170"/>
                </a:lnTo>
                <a:lnTo>
                  <a:pt x="47150" y="46140"/>
                </a:lnTo>
                <a:lnTo>
                  <a:pt x="47210" y="46140"/>
                </a:lnTo>
                <a:lnTo>
                  <a:pt x="47240" y="46150"/>
                </a:lnTo>
                <a:lnTo>
                  <a:pt x="47260" y="46160"/>
                </a:lnTo>
                <a:lnTo>
                  <a:pt x="47270" y="46190"/>
                </a:lnTo>
                <a:lnTo>
                  <a:pt x="47280" y="46210"/>
                </a:lnTo>
                <a:lnTo>
                  <a:pt x="47290" y="46240"/>
                </a:lnTo>
                <a:lnTo>
                  <a:pt x="47280" y="46290"/>
                </a:lnTo>
                <a:lnTo>
                  <a:pt x="47290" y="46320"/>
                </a:lnTo>
                <a:lnTo>
                  <a:pt x="47310" y="46340"/>
                </a:lnTo>
                <a:lnTo>
                  <a:pt x="47400" y="46370"/>
                </a:lnTo>
                <a:lnTo>
                  <a:pt x="47430" y="46390"/>
                </a:lnTo>
                <a:lnTo>
                  <a:pt x="47490" y="46450"/>
                </a:lnTo>
                <a:lnTo>
                  <a:pt x="47510" y="46460"/>
                </a:lnTo>
                <a:lnTo>
                  <a:pt x="47550" y="46460"/>
                </a:lnTo>
                <a:lnTo>
                  <a:pt x="47590" y="46450"/>
                </a:lnTo>
                <a:lnTo>
                  <a:pt x="47790" y="46450"/>
                </a:lnTo>
                <a:lnTo>
                  <a:pt x="47830" y="46440"/>
                </a:lnTo>
                <a:lnTo>
                  <a:pt x="47870" y="46420"/>
                </a:lnTo>
                <a:lnTo>
                  <a:pt x="47910" y="46400"/>
                </a:lnTo>
                <a:lnTo>
                  <a:pt x="47940" y="46370"/>
                </a:lnTo>
                <a:lnTo>
                  <a:pt x="47990" y="46290"/>
                </a:lnTo>
                <a:lnTo>
                  <a:pt x="48070" y="46170"/>
                </a:lnTo>
                <a:lnTo>
                  <a:pt x="48170" y="46040"/>
                </a:lnTo>
                <a:lnTo>
                  <a:pt x="48200" y="46020"/>
                </a:lnTo>
                <a:lnTo>
                  <a:pt x="48240" y="46000"/>
                </a:lnTo>
                <a:lnTo>
                  <a:pt x="48310" y="45990"/>
                </a:lnTo>
                <a:lnTo>
                  <a:pt x="48340" y="45990"/>
                </a:lnTo>
                <a:lnTo>
                  <a:pt x="48360" y="46010"/>
                </a:lnTo>
                <a:lnTo>
                  <a:pt x="48350" y="46040"/>
                </a:lnTo>
                <a:lnTo>
                  <a:pt x="48350" y="46060"/>
                </a:lnTo>
                <a:lnTo>
                  <a:pt x="48340" y="46080"/>
                </a:lnTo>
                <a:lnTo>
                  <a:pt x="48310" y="46120"/>
                </a:lnTo>
                <a:lnTo>
                  <a:pt x="48300" y="46150"/>
                </a:lnTo>
                <a:lnTo>
                  <a:pt x="48300" y="46170"/>
                </a:lnTo>
                <a:lnTo>
                  <a:pt x="48300" y="46180"/>
                </a:lnTo>
                <a:lnTo>
                  <a:pt x="48300" y="46190"/>
                </a:lnTo>
                <a:lnTo>
                  <a:pt x="48310" y="46200"/>
                </a:lnTo>
                <a:lnTo>
                  <a:pt x="48350" y="46240"/>
                </a:lnTo>
                <a:lnTo>
                  <a:pt x="48370" y="46280"/>
                </a:lnTo>
                <a:lnTo>
                  <a:pt x="48380" y="46300"/>
                </a:lnTo>
                <a:lnTo>
                  <a:pt x="48400" y="46330"/>
                </a:lnTo>
                <a:lnTo>
                  <a:pt x="48410" y="46370"/>
                </a:lnTo>
                <a:lnTo>
                  <a:pt x="48420" y="46420"/>
                </a:lnTo>
                <a:lnTo>
                  <a:pt x="48420" y="46470"/>
                </a:lnTo>
                <a:lnTo>
                  <a:pt x="48420" y="46500"/>
                </a:lnTo>
                <a:lnTo>
                  <a:pt x="48400" y="46540"/>
                </a:lnTo>
                <a:lnTo>
                  <a:pt x="48380" y="46570"/>
                </a:lnTo>
                <a:lnTo>
                  <a:pt x="48350" y="46600"/>
                </a:lnTo>
                <a:lnTo>
                  <a:pt x="48320" y="46620"/>
                </a:lnTo>
                <a:lnTo>
                  <a:pt x="48080" y="46760"/>
                </a:lnTo>
                <a:lnTo>
                  <a:pt x="48050" y="46780"/>
                </a:lnTo>
                <a:lnTo>
                  <a:pt x="48040" y="46820"/>
                </a:lnTo>
                <a:lnTo>
                  <a:pt x="48040" y="46860"/>
                </a:lnTo>
                <a:lnTo>
                  <a:pt x="48070" y="46920"/>
                </a:lnTo>
                <a:lnTo>
                  <a:pt x="48110" y="46950"/>
                </a:lnTo>
                <a:lnTo>
                  <a:pt x="48330" y="47040"/>
                </a:lnTo>
                <a:lnTo>
                  <a:pt x="48380" y="47080"/>
                </a:lnTo>
                <a:lnTo>
                  <a:pt x="48420" y="47120"/>
                </a:lnTo>
                <a:lnTo>
                  <a:pt x="48430" y="47150"/>
                </a:lnTo>
                <a:lnTo>
                  <a:pt x="48440" y="47170"/>
                </a:lnTo>
                <a:lnTo>
                  <a:pt x="48440" y="47200"/>
                </a:lnTo>
                <a:lnTo>
                  <a:pt x="48430" y="47210"/>
                </a:lnTo>
                <a:lnTo>
                  <a:pt x="48410" y="47230"/>
                </a:lnTo>
                <a:lnTo>
                  <a:pt x="48380" y="47240"/>
                </a:lnTo>
                <a:lnTo>
                  <a:pt x="48290" y="47240"/>
                </a:lnTo>
                <a:lnTo>
                  <a:pt x="48270" y="47250"/>
                </a:lnTo>
                <a:lnTo>
                  <a:pt x="48250" y="47270"/>
                </a:lnTo>
                <a:lnTo>
                  <a:pt x="48230" y="47300"/>
                </a:lnTo>
                <a:lnTo>
                  <a:pt x="48210" y="47330"/>
                </a:lnTo>
                <a:lnTo>
                  <a:pt x="48200" y="47370"/>
                </a:lnTo>
                <a:lnTo>
                  <a:pt x="48190" y="47400"/>
                </a:lnTo>
                <a:lnTo>
                  <a:pt x="48190" y="47480"/>
                </a:lnTo>
                <a:lnTo>
                  <a:pt x="48220" y="47570"/>
                </a:lnTo>
                <a:lnTo>
                  <a:pt x="48390" y="47820"/>
                </a:lnTo>
                <a:lnTo>
                  <a:pt x="48550" y="47970"/>
                </a:lnTo>
                <a:lnTo>
                  <a:pt x="48570" y="47990"/>
                </a:lnTo>
                <a:lnTo>
                  <a:pt x="48580" y="48060"/>
                </a:lnTo>
                <a:lnTo>
                  <a:pt x="48600" y="48090"/>
                </a:lnTo>
                <a:lnTo>
                  <a:pt x="49560" y="49050"/>
                </a:lnTo>
                <a:lnTo>
                  <a:pt x="49620" y="49100"/>
                </a:lnTo>
                <a:lnTo>
                  <a:pt x="49830" y="49190"/>
                </a:lnTo>
                <a:lnTo>
                  <a:pt x="49850" y="49210"/>
                </a:lnTo>
                <a:lnTo>
                  <a:pt x="49840" y="49230"/>
                </a:lnTo>
                <a:lnTo>
                  <a:pt x="49410" y="49710"/>
                </a:lnTo>
                <a:lnTo>
                  <a:pt x="49810" y="50010"/>
                </a:lnTo>
                <a:lnTo>
                  <a:pt x="49910" y="50130"/>
                </a:lnTo>
                <a:lnTo>
                  <a:pt x="49970" y="50390"/>
                </a:lnTo>
                <a:lnTo>
                  <a:pt x="49980" y="50410"/>
                </a:lnTo>
                <a:lnTo>
                  <a:pt x="50000" y="50420"/>
                </a:lnTo>
                <a:lnTo>
                  <a:pt x="50240" y="50460"/>
                </a:lnTo>
                <a:lnTo>
                  <a:pt x="50290" y="50480"/>
                </a:lnTo>
                <a:lnTo>
                  <a:pt x="50500" y="50620"/>
                </a:lnTo>
                <a:lnTo>
                  <a:pt x="50550" y="50670"/>
                </a:lnTo>
                <a:lnTo>
                  <a:pt x="50590" y="50720"/>
                </a:lnTo>
                <a:lnTo>
                  <a:pt x="50590" y="50760"/>
                </a:lnTo>
                <a:lnTo>
                  <a:pt x="50580" y="50800"/>
                </a:lnTo>
                <a:lnTo>
                  <a:pt x="50570" y="50840"/>
                </a:lnTo>
                <a:lnTo>
                  <a:pt x="50540" y="50890"/>
                </a:lnTo>
                <a:lnTo>
                  <a:pt x="50450" y="50980"/>
                </a:lnTo>
                <a:lnTo>
                  <a:pt x="50350" y="51080"/>
                </a:lnTo>
                <a:lnTo>
                  <a:pt x="50230" y="51160"/>
                </a:lnTo>
                <a:lnTo>
                  <a:pt x="50060" y="51240"/>
                </a:lnTo>
                <a:lnTo>
                  <a:pt x="50030" y="51250"/>
                </a:lnTo>
                <a:lnTo>
                  <a:pt x="50000" y="51250"/>
                </a:lnTo>
                <a:lnTo>
                  <a:pt x="49980" y="51250"/>
                </a:lnTo>
                <a:lnTo>
                  <a:pt x="49920" y="51240"/>
                </a:lnTo>
                <a:lnTo>
                  <a:pt x="49820" y="51210"/>
                </a:lnTo>
                <a:lnTo>
                  <a:pt x="49800" y="51210"/>
                </a:lnTo>
                <a:lnTo>
                  <a:pt x="49780" y="51220"/>
                </a:lnTo>
                <a:lnTo>
                  <a:pt x="49760" y="51230"/>
                </a:lnTo>
                <a:lnTo>
                  <a:pt x="49730" y="51260"/>
                </a:lnTo>
                <a:lnTo>
                  <a:pt x="49690" y="51300"/>
                </a:lnTo>
                <a:lnTo>
                  <a:pt x="49660" y="51370"/>
                </a:lnTo>
                <a:lnTo>
                  <a:pt x="49630" y="51450"/>
                </a:lnTo>
                <a:lnTo>
                  <a:pt x="49620" y="51560"/>
                </a:lnTo>
                <a:lnTo>
                  <a:pt x="49630" y="51620"/>
                </a:lnTo>
                <a:lnTo>
                  <a:pt x="49650" y="51670"/>
                </a:lnTo>
                <a:lnTo>
                  <a:pt x="49680" y="51680"/>
                </a:lnTo>
                <a:lnTo>
                  <a:pt x="49700" y="51690"/>
                </a:lnTo>
                <a:lnTo>
                  <a:pt x="49730" y="51690"/>
                </a:lnTo>
                <a:lnTo>
                  <a:pt x="49910" y="51630"/>
                </a:lnTo>
                <a:lnTo>
                  <a:pt x="49940" y="51630"/>
                </a:lnTo>
                <a:lnTo>
                  <a:pt x="49970" y="51630"/>
                </a:lnTo>
                <a:lnTo>
                  <a:pt x="49990" y="51630"/>
                </a:lnTo>
                <a:lnTo>
                  <a:pt x="50020" y="51640"/>
                </a:lnTo>
                <a:lnTo>
                  <a:pt x="50070" y="51670"/>
                </a:lnTo>
                <a:lnTo>
                  <a:pt x="50120" y="51720"/>
                </a:lnTo>
                <a:lnTo>
                  <a:pt x="50190" y="51810"/>
                </a:lnTo>
                <a:lnTo>
                  <a:pt x="50210" y="51880"/>
                </a:lnTo>
                <a:lnTo>
                  <a:pt x="50220" y="51940"/>
                </a:lnTo>
                <a:lnTo>
                  <a:pt x="50180" y="52230"/>
                </a:lnTo>
                <a:lnTo>
                  <a:pt x="50170" y="52300"/>
                </a:lnTo>
                <a:lnTo>
                  <a:pt x="50180" y="52340"/>
                </a:lnTo>
                <a:lnTo>
                  <a:pt x="50200" y="52360"/>
                </a:lnTo>
                <a:lnTo>
                  <a:pt x="50270" y="52410"/>
                </a:lnTo>
                <a:lnTo>
                  <a:pt x="50360" y="52470"/>
                </a:lnTo>
                <a:lnTo>
                  <a:pt x="50400" y="52490"/>
                </a:lnTo>
                <a:lnTo>
                  <a:pt x="50790" y="52540"/>
                </a:lnTo>
                <a:lnTo>
                  <a:pt x="50910" y="52580"/>
                </a:lnTo>
                <a:lnTo>
                  <a:pt x="50990" y="52620"/>
                </a:lnTo>
                <a:lnTo>
                  <a:pt x="51120" y="52720"/>
                </a:lnTo>
                <a:lnTo>
                  <a:pt x="51290" y="52830"/>
                </a:lnTo>
                <a:lnTo>
                  <a:pt x="51390" y="52920"/>
                </a:lnTo>
                <a:lnTo>
                  <a:pt x="51470" y="52980"/>
                </a:lnTo>
                <a:lnTo>
                  <a:pt x="51530" y="53000"/>
                </a:lnTo>
                <a:lnTo>
                  <a:pt x="51590" y="53010"/>
                </a:lnTo>
                <a:lnTo>
                  <a:pt x="52000" y="53000"/>
                </a:lnTo>
                <a:lnTo>
                  <a:pt x="52040" y="52980"/>
                </a:lnTo>
                <a:lnTo>
                  <a:pt x="52290" y="5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Kandah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1410" y="49880"/>
                </a:moveTo>
                <a:lnTo>
                  <a:pt x="41610" y="49960"/>
                </a:lnTo>
                <a:lnTo>
                  <a:pt x="41660" y="49960"/>
                </a:lnTo>
                <a:lnTo>
                  <a:pt x="41740" y="49960"/>
                </a:lnTo>
                <a:lnTo>
                  <a:pt x="41790" y="49940"/>
                </a:lnTo>
                <a:lnTo>
                  <a:pt x="41820" y="49910"/>
                </a:lnTo>
                <a:lnTo>
                  <a:pt x="41960" y="49710"/>
                </a:lnTo>
                <a:lnTo>
                  <a:pt x="42030" y="49530"/>
                </a:lnTo>
                <a:lnTo>
                  <a:pt x="42060" y="49480"/>
                </a:lnTo>
                <a:lnTo>
                  <a:pt x="42100" y="49420"/>
                </a:lnTo>
                <a:lnTo>
                  <a:pt x="42130" y="49400"/>
                </a:lnTo>
                <a:lnTo>
                  <a:pt x="42150" y="49390"/>
                </a:lnTo>
                <a:lnTo>
                  <a:pt x="42170" y="49390"/>
                </a:lnTo>
                <a:lnTo>
                  <a:pt x="42200" y="49400"/>
                </a:lnTo>
                <a:lnTo>
                  <a:pt x="42220" y="49410"/>
                </a:lnTo>
                <a:lnTo>
                  <a:pt x="42250" y="49410"/>
                </a:lnTo>
                <a:lnTo>
                  <a:pt x="42310" y="49400"/>
                </a:lnTo>
                <a:lnTo>
                  <a:pt x="42360" y="49400"/>
                </a:lnTo>
                <a:lnTo>
                  <a:pt x="42380" y="49420"/>
                </a:lnTo>
                <a:lnTo>
                  <a:pt x="42400" y="49450"/>
                </a:lnTo>
                <a:lnTo>
                  <a:pt x="42430" y="49500"/>
                </a:lnTo>
                <a:lnTo>
                  <a:pt x="42440" y="49520"/>
                </a:lnTo>
                <a:lnTo>
                  <a:pt x="42460" y="49540"/>
                </a:lnTo>
                <a:lnTo>
                  <a:pt x="42530" y="49580"/>
                </a:lnTo>
                <a:lnTo>
                  <a:pt x="42580" y="49620"/>
                </a:lnTo>
                <a:lnTo>
                  <a:pt x="42600" y="49640"/>
                </a:lnTo>
                <a:lnTo>
                  <a:pt x="42660" y="49660"/>
                </a:lnTo>
                <a:lnTo>
                  <a:pt x="42710" y="49680"/>
                </a:lnTo>
                <a:lnTo>
                  <a:pt x="42740" y="49720"/>
                </a:lnTo>
                <a:lnTo>
                  <a:pt x="42750" y="49760"/>
                </a:lnTo>
                <a:lnTo>
                  <a:pt x="42750" y="49800"/>
                </a:lnTo>
                <a:lnTo>
                  <a:pt x="42720" y="49870"/>
                </a:lnTo>
                <a:lnTo>
                  <a:pt x="42720" y="49910"/>
                </a:lnTo>
                <a:lnTo>
                  <a:pt x="42730" y="50040"/>
                </a:lnTo>
                <a:lnTo>
                  <a:pt x="42730" y="50080"/>
                </a:lnTo>
                <a:lnTo>
                  <a:pt x="42720" y="50120"/>
                </a:lnTo>
                <a:lnTo>
                  <a:pt x="42650" y="50460"/>
                </a:lnTo>
                <a:lnTo>
                  <a:pt x="42640" y="50500"/>
                </a:lnTo>
                <a:lnTo>
                  <a:pt x="42580" y="50620"/>
                </a:lnTo>
                <a:lnTo>
                  <a:pt x="42490" y="50770"/>
                </a:lnTo>
                <a:lnTo>
                  <a:pt x="42470" y="50790"/>
                </a:lnTo>
                <a:lnTo>
                  <a:pt x="42410" y="50830"/>
                </a:lnTo>
                <a:lnTo>
                  <a:pt x="42180" y="50950"/>
                </a:lnTo>
                <a:lnTo>
                  <a:pt x="42110" y="51000"/>
                </a:lnTo>
                <a:lnTo>
                  <a:pt x="42070" y="51050"/>
                </a:lnTo>
                <a:lnTo>
                  <a:pt x="41980" y="51290"/>
                </a:lnTo>
                <a:lnTo>
                  <a:pt x="41950" y="51360"/>
                </a:lnTo>
                <a:lnTo>
                  <a:pt x="41870" y="51490"/>
                </a:lnTo>
                <a:lnTo>
                  <a:pt x="41770" y="51620"/>
                </a:lnTo>
                <a:lnTo>
                  <a:pt x="41630" y="51740"/>
                </a:lnTo>
                <a:lnTo>
                  <a:pt x="41470" y="51900"/>
                </a:lnTo>
                <a:lnTo>
                  <a:pt x="41440" y="51950"/>
                </a:lnTo>
                <a:lnTo>
                  <a:pt x="41400" y="52020"/>
                </a:lnTo>
                <a:lnTo>
                  <a:pt x="41380" y="52110"/>
                </a:lnTo>
                <a:lnTo>
                  <a:pt x="41380" y="52170"/>
                </a:lnTo>
                <a:lnTo>
                  <a:pt x="41390" y="52230"/>
                </a:lnTo>
                <a:lnTo>
                  <a:pt x="41420" y="52300"/>
                </a:lnTo>
                <a:lnTo>
                  <a:pt x="41430" y="52340"/>
                </a:lnTo>
                <a:lnTo>
                  <a:pt x="41440" y="52440"/>
                </a:lnTo>
                <a:lnTo>
                  <a:pt x="41450" y="52490"/>
                </a:lnTo>
                <a:lnTo>
                  <a:pt x="41460" y="52500"/>
                </a:lnTo>
                <a:lnTo>
                  <a:pt x="41460" y="52520"/>
                </a:lnTo>
                <a:lnTo>
                  <a:pt x="41470" y="52690"/>
                </a:lnTo>
                <a:lnTo>
                  <a:pt x="41500" y="52850"/>
                </a:lnTo>
                <a:lnTo>
                  <a:pt x="41490" y="52890"/>
                </a:lnTo>
                <a:lnTo>
                  <a:pt x="41480" y="52930"/>
                </a:lnTo>
                <a:lnTo>
                  <a:pt x="41390" y="53090"/>
                </a:lnTo>
                <a:lnTo>
                  <a:pt x="41310" y="53280"/>
                </a:lnTo>
                <a:lnTo>
                  <a:pt x="41310" y="53330"/>
                </a:lnTo>
                <a:lnTo>
                  <a:pt x="41320" y="53360"/>
                </a:lnTo>
                <a:lnTo>
                  <a:pt x="41340" y="53390"/>
                </a:lnTo>
                <a:lnTo>
                  <a:pt x="41410" y="53430"/>
                </a:lnTo>
                <a:lnTo>
                  <a:pt x="41470" y="53480"/>
                </a:lnTo>
                <a:lnTo>
                  <a:pt x="41510" y="53640"/>
                </a:lnTo>
                <a:lnTo>
                  <a:pt x="41520" y="53830"/>
                </a:lnTo>
                <a:lnTo>
                  <a:pt x="41500" y="53880"/>
                </a:lnTo>
                <a:lnTo>
                  <a:pt x="41430" y="54070"/>
                </a:lnTo>
                <a:lnTo>
                  <a:pt x="41290" y="54250"/>
                </a:lnTo>
                <a:lnTo>
                  <a:pt x="41240" y="54320"/>
                </a:lnTo>
                <a:lnTo>
                  <a:pt x="41210" y="54340"/>
                </a:lnTo>
                <a:lnTo>
                  <a:pt x="41180" y="54360"/>
                </a:lnTo>
                <a:lnTo>
                  <a:pt x="40940" y="54430"/>
                </a:lnTo>
                <a:lnTo>
                  <a:pt x="40790" y="54510"/>
                </a:lnTo>
                <a:lnTo>
                  <a:pt x="40700" y="54570"/>
                </a:lnTo>
                <a:lnTo>
                  <a:pt x="40490" y="54770"/>
                </a:lnTo>
                <a:lnTo>
                  <a:pt x="40500" y="54960"/>
                </a:lnTo>
                <a:lnTo>
                  <a:pt x="40510" y="55010"/>
                </a:lnTo>
                <a:lnTo>
                  <a:pt x="40550" y="55090"/>
                </a:lnTo>
                <a:lnTo>
                  <a:pt x="40580" y="55120"/>
                </a:lnTo>
                <a:lnTo>
                  <a:pt x="40600" y="55140"/>
                </a:lnTo>
                <a:lnTo>
                  <a:pt x="40800" y="55280"/>
                </a:lnTo>
                <a:lnTo>
                  <a:pt x="41310" y="55810"/>
                </a:lnTo>
                <a:lnTo>
                  <a:pt x="41330" y="55820"/>
                </a:lnTo>
                <a:lnTo>
                  <a:pt x="41370" y="55820"/>
                </a:lnTo>
                <a:lnTo>
                  <a:pt x="41620" y="55640"/>
                </a:lnTo>
                <a:lnTo>
                  <a:pt x="41770" y="55480"/>
                </a:lnTo>
                <a:lnTo>
                  <a:pt x="41850" y="55420"/>
                </a:lnTo>
                <a:lnTo>
                  <a:pt x="41970" y="55350"/>
                </a:lnTo>
                <a:lnTo>
                  <a:pt x="42090" y="55300"/>
                </a:lnTo>
                <a:lnTo>
                  <a:pt x="42220" y="55270"/>
                </a:lnTo>
                <a:lnTo>
                  <a:pt x="42250" y="55270"/>
                </a:lnTo>
                <a:lnTo>
                  <a:pt x="42280" y="55280"/>
                </a:lnTo>
                <a:lnTo>
                  <a:pt x="42300" y="55300"/>
                </a:lnTo>
                <a:lnTo>
                  <a:pt x="42370" y="55310"/>
                </a:lnTo>
                <a:lnTo>
                  <a:pt x="42460" y="55310"/>
                </a:lnTo>
                <a:lnTo>
                  <a:pt x="42740" y="55250"/>
                </a:lnTo>
                <a:lnTo>
                  <a:pt x="42810" y="55220"/>
                </a:lnTo>
                <a:lnTo>
                  <a:pt x="43620" y="54550"/>
                </a:lnTo>
                <a:lnTo>
                  <a:pt x="43690" y="54470"/>
                </a:lnTo>
                <a:lnTo>
                  <a:pt x="43720" y="54460"/>
                </a:lnTo>
                <a:lnTo>
                  <a:pt x="43740" y="54470"/>
                </a:lnTo>
                <a:lnTo>
                  <a:pt x="43790" y="54530"/>
                </a:lnTo>
                <a:lnTo>
                  <a:pt x="43810" y="54560"/>
                </a:lnTo>
                <a:lnTo>
                  <a:pt x="44110" y="54810"/>
                </a:lnTo>
                <a:lnTo>
                  <a:pt x="44210" y="54910"/>
                </a:lnTo>
                <a:lnTo>
                  <a:pt x="44490" y="55050"/>
                </a:lnTo>
                <a:lnTo>
                  <a:pt x="44740" y="55130"/>
                </a:lnTo>
                <a:lnTo>
                  <a:pt x="44800" y="55160"/>
                </a:lnTo>
                <a:lnTo>
                  <a:pt x="44850" y="55200"/>
                </a:lnTo>
                <a:lnTo>
                  <a:pt x="44900" y="55260"/>
                </a:lnTo>
                <a:lnTo>
                  <a:pt x="45020" y="55350"/>
                </a:lnTo>
                <a:lnTo>
                  <a:pt x="45160" y="55430"/>
                </a:lnTo>
                <a:lnTo>
                  <a:pt x="45260" y="55500"/>
                </a:lnTo>
                <a:lnTo>
                  <a:pt x="45320" y="55530"/>
                </a:lnTo>
                <a:lnTo>
                  <a:pt x="45370" y="55540"/>
                </a:lnTo>
                <a:lnTo>
                  <a:pt x="45400" y="55550"/>
                </a:lnTo>
                <a:lnTo>
                  <a:pt x="45570" y="55590"/>
                </a:lnTo>
                <a:lnTo>
                  <a:pt x="45860" y="55650"/>
                </a:lnTo>
                <a:lnTo>
                  <a:pt x="46000" y="55630"/>
                </a:lnTo>
                <a:lnTo>
                  <a:pt x="46450" y="55500"/>
                </a:lnTo>
                <a:lnTo>
                  <a:pt x="46580" y="55420"/>
                </a:lnTo>
                <a:lnTo>
                  <a:pt x="46850" y="55320"/>
                </a:lnTo>
                <a:lnTo>
                  <a:pt x="47020" y="55610"/>
                </a:lnTo>
                <a:lnTo>
                  <a:pt x="47090" y="55830"/>
                </a:lnTo>
                <a:lnTo>
                  <a:pt x="47110" y="55860"/>
                </a:lnTo>
                <a:lnTo>
                  <a:pt x="47120" y="55870"/>
                </a:lnTo>
                <a:lnTo>
                  <a:pt x="47220" y="55880"/>
                </a:lnTo>
                <a:lnTo>
                  <a:pt x="47260" y="55890"/>
                </a:lnTo>
                <a:lnTo>
                  <a:pt x="47300" y="55910"/>
                </a:lnTo>
                <a:lnTo>
                  <a:pt x="47320" y="55920"/>
                </a:lnTo>
                <a:lnTo>
                  <a:pt x="47330" y="55930"/>
                </a:lnTo>
                <a:lnTo>
                  <a:pt x="47420" y="56120"/>
                </a:lnTo>
                <a:lnTo>
                  <a:pt x="47460" y="56180"/>
                </a:lnTo>
                <a:lnTo>
                  <a:pt x="47510" y="56210"/>
                </a:lnTo>
                <a:lnTo>
                  <a:pt x="47580" y="56250"/>
                </a:lnTo>
                <a:lnTo>
                  <a:pt x="47630" y="56270"/>
                </a:lnTo>
                <a:lnTo>
                  <a:pt x="47650" y="56270"/>
                </a:lnTo>
                <a:lnTo>
                  <a:pt x="47660" y="56270"/>
                </a:lnTo>
                <a:lnTo>
                  <a:pt x="47680" y="56260"/>
                </a:lnTo>
                <a:lnTo>
                  <a:pt x="47700" y="56240"/>
                </a:lnTo>
                <a:lnTo>
                  <a:pt x="47730" y="56150"/>
                </a:lnTo>
                <a:lnTo>
                  <a:pt x="47750" y="56120"/>
                </a:lnTo>
                <a:lnTo>
                  <a:pt x="47780" y="56110"/>
                </a:lnTo>
                <a:lnTo>
                  <a:pt x="47880" y="56130"/>
                </a:lnTo>
                <a:lnTo>
                  <a:pt x="48160" y="56300"/>
                </a:lnTo>
                <a:lnTo>
                  <a:pt x="48290" y="56540"/>
                </a:lnTo>
                <a:lnTo>
                  <a:pt x="48320" y="56660"/>
                </a:lnTo>
                <a:lnTo>
                  <a:pt x="48310" y="56690"/>
                </a:lnTo>
                <a:lnTo>
                  <a:pt x="48260" y="56790"/>
                </a:lnTo>
                <a:lnTo>
                  <a:pt x="48240" y="56840"/>
                </a:lnTo>
                <a:lnTo>
                  <a:pt x="48240" y="56880"/>
                </a:lnTo>
                <a:lnTo>
                  <a:pt x="48250" y="56900"/>
                </a:lnTo>
                <a:lnTo>
                  <a:pt x="48290" y="56910"/>
                </a:lnTo>
                <a:lnTo>
                  <a:pt x="48320" y="56920"/>
                </a:lnTo>
                <a:lnTo>
                  <a:pt x="48360" y="56930"/>
                </a:lnTo>
                <a:lnTo>
                  <a:pt x="48390" y="56930"/>
                </a:lnTo>
                <a:lnTo>
                  <a:pt x="48420" y="56930"/>
                </a:lnTo>
                <a:lnTo>
                  <a:pt x="48620" y="56880"/>
                </a:lnTo>
                <a:lnTo>
                  <a:pt x="48660" y="56880"/>
                </a:lnTo>
                <a:lnTo>
                  <a:pt x="49090" y="56900"/>
                </a:lnTo>
                <a:lnTo>
                  <a:pt x="49190" y="56890"/>
                </a:lnTo>
                <a:lnTo>
                  <a:pt x="49290" y="56860"/>
                </a:lnTo>
                <a:lnTo>
                  <a:pt x="49630" y="56740"/>
                </a:lnTo>
                <a:lnTo>
                  <a:pt x="49770" y="56730"/>
                </a:lnTo>
                <a:lnTo>
                  <a:pt x="50010" y="56760"/>
                </a:lnTo>
                <a:lnTo>
                  <a:pt x="50060" y="56770"/>
                </a:lnTo>
                <a:lnTo>
                  <a:pt x="50380" y="56930"/>
                </a:lnTo>
                <a:lnTo>
                  <a:pt x="50240" y="57020"/>
                </a:lnTo>
                <a:lnTo>
                  <a:pt x="50050" y="57100"/>
                </a:lnTo>
                <a:lnTo>
                  <a:pt x="49860" y="57120"/>
                </a:lnTo>
                <a:lnTo>
                  <a:pt x="49450" y="57030"/>
                </a:lnTo>
                <a:lnTo>
                  <a:pt x="49250" y="57040"/>
                </a:lnTo>
                <a:lnTo>
                  <a:pt x="49170" y="57170"/>
                </a:lnTo>
                <a:lnTo>
                  <a:pt x="49210" y="57280"/>
                </a:lnTo>
                <a:lnTo>
                  <a:pt x="49310" y="57390"/>
                </a:lnTo>
                <a:lnTo>
                  <a:pt x="49390" y="57520"/>
                </a:lnTo>
                <a:lnTo>
                  <a:pt x="49430" y="57810"/>
                </a:lnTo>
                <a:lnTo>
                  <a:pt x="49520" y="57920"/>
                </a:lnTo>
                <a:lnTo>
                  <a:pt x="49640" y="58000"/>
                </a:lnTo>
                <a:lnTo>
                  <a:pt x="49770" y="58030"/>
                </a:lnTo>
                <a:lnTo>
                  <a:pt x="50290" y="57960"/>
                </a:lnTo>
                <a:lnTo>
                  <a:pt x="50520" y="58040"/>
                </a:lnTo>
                <a:lnTo>
                  <a:pt x="50550" y="58350"/>
                </a:lnTo>
                <a:lnTo>
                  <a:pt x="50480" y="58480"/>
                </a:lnTo>
                <a:lnTo>
                  <a:pt x="50390" y="58530"/>
                </a:lnTo>
                <a:lnTo>
                  <a:pt x="50130" y="58520"/>
                </a:lnTo>
                <a:lnTo>
                  <a:pt x="50030" y="58550"/>
                </a:lnTo>
                <a:lnTo>
                  <a:pt x="49940" y="58610"/>
                </a:lnTo>
                <a:lnTo>
                  <a:pt x="49860" y="58690"/>
                </a:lnTo>
                <a:lnTo>
                  <a:pt x="49460" y="58950"/>
                </a:lnTo>
                <a:lnTo>
                  <a:pt x="49340" y="58990"/>
                </a:lnTo>
                <a:lnTo>
                  <a:pt x="49000" y="59060"/>
                </a:lnTo>
                <a:lnTo>
                  <a:pt x="48770" y="59160"/>
                </a:lnTo>
                <a:lnTo>
                  <a:pt x="48400" y="59210"/>
                </a:lnTo>
                <a:lnTo>
                  <a:pt x="47960" y="59400"/>
                </a:lnTo>
                <a:lnTo>
                  <a:pt x="47840" y="59420"/>
                </a:lnTo>
                <a:lnTo>
                  <a:pt x="47440" y="59380"/>
                </a:lnTo>
                <a:lnTo>
                  <a:pt x="47110" y="59400"/>
                </a:lnTo>
                <a:lnTo>
                  <a:pt x="47010" y="59380"/>
                </a:lnTo>
                <a:lnTo>
                  <a:pt x="46880" y="59340"/>
                </a:lnTo>
                <a:lnTo>
                  <a:pt x="46650" y="59210"/>
                </a:lnTo>
                <a:lnTo>
                  <a:pt x="46520" y="59170"/>
                </a:lnTo>
                <a:lnTo>
                  <a:pt x="46400" y="59180"/>
                </a:lnTo>
                <a:lnTo>
                  <a:pt x="46150" y="59240"/>
                </a:lnTo>
                <a:lnTo>
                  <a:pt x="46020" y="59240"/>
                </a:lnTo>
                <a:lnTo>
                  <a:pt x="45880" y="59210"/>
                </a:lnTo>
                <a:lnTo>
                  <a:pt x="45800" y="59180"/>
                </a:lnTo>
                <a:lnTo>
                  <a:pt x="45750" y="59140"/>
                </a:lnTo>
                <a:lnTo>
                  <a:pt x="45750" y="59090"/>
                </a:lnTo>
                <a:lnTo>
                  <a:pt x="45770" y="59040"/>
                </a:lnTo>
                <a:lnTo>
                  <a:pt x="45810" y="59000"/>
                </a:lnTo>
                <a:lnTo>
                  <a:pt x="45820" y="58940"/>
                </a:lnTo>
                <a:lnTo>
                  <a:pt x="45810" y="58770"/>
                </a:lnTo>
                <a:lnTo>
                  <a:pt x="45760" y="58670"/>
                </a:lnTo>
                <a:lnTo>
                  <a:pt x="45670" y="58620"/>
                </a:lnTo>
                <a:lnTo>
                  <a:pt x="45300" y="58630"/>
                </a:lnTo>
                <a:lnTo>
                  <a:pt x="45060" y="58700"/>
                </a:lnTo>
                <a:lnTo>
                  <a:pt x="44640" y="58910"/>
                </a:lnTo>
                <a:lnTo>
                  <a:pt x="44450" y="59070"/>
                </a:lnTo>
                <a:lnTo>
                  <a:pt x="44300" y="59240"/>
                </a:lnTo>
                <a:lnTo>
                  <a:pt x="44140" y="59370"/>
                </a:lnTo>
                <a:lnTo>
                  <a:pt x="43900" y="59400"/>
                </a:lnTo>
                <a:lnTo>
                  <a:pt x="43740" y="59510"/>
                </a:lnTo>
                <a:lnTo>
                  <a:pt x="43530" y="60340"/>
                </a:lnTo>
                <a:lnTo>
                  <a:pt x="43410" y="60510"/>
                </a:lnTo>
                <a:lnTo>
                  <a:pt x="42820" y="61120"/>
                </a:lnTo>
                <a:lnTo>
                  <a:pt x="42680" y="61180"/>
                </a:lnTo>
                <a:lnTo>
                  <a:pt x="41820" y="61360"/>
                </a:lnTo>
                <a:lnTo>
                  <a:pt x="41710" y="61410"/>
                </a:lnTo>
                <a:lnTo>
                  <a:pt x="41660" y="61520"/>
                </a:lnTo>
                <a:lnTo>
                  <a:pt x="41040" y="63880"/>
                </a:lnTo>
                <a:lnTo>
                  <a:pt x="41020" y="64200"/>
                </a:lnTo>
                <a:lnTo>
                  <a:pt x="41120" y="64490"/>
                </a:lnTo>
                <a:lnTo>
                  <a:pt x="41280" y="64690"/>
                </a:lnTo>
                <a:lnTo>
                  <a:pt x="41330" y="64780"/>
                </a:lnTo>
                <a:lnTo>
                  <a:pt x="41360" y="64930"/>
                </a:lnTo>
                <a:lnTo>
                  <a:pt x="41380" y="65080"/>
                </a:lnTo>
                <a:lnTo>
                  <a:pt x="41260" y="66050"/>
                </a:lnTo>
                <a:lnTo>
                  <a:pt x="41270" y="66490"/>
                </a:lnTo>
                <a:lnTo>
                  <a:pt x="41240" y="66630"/>
                </a:lnTo>
                <a:lnTo>
                  <a:pt x="40840" y="67460"/>
                </a:lnTo>
                <a:lnTo>
                  <a:pt x="40740" y="67740"/>
                </a:lnTo>
                <a:lnTo>
                  <a:pt x="40730" y="67850"/>
                </a:lnTo>
                <a:lnTo>
                  <a:pt x="40770" y="67950"/>
                </a:lnTo>
                <a:lnTo>
                  <a:pt x="40990" y="68110"/>
                </a:lnTo>
                <a:lnTo>
                  <a:pt x="41250" y="68370"/>
                </a:lnTo>
                <a:lnTo>
                  <a:pt x="41440" y="68520"/>
                </a:lnTo>
                <a:lnTo>
                  <a:pt x="41490" y="68590"/>
                </a:lnTo>
                <a:lnTo>
                  <a:pt x="41470" y="68620"/>
                </a:lnTo>
                <a:lnTo>
                  <a:pt x="41420" y="68640"/>
                </a:lnTo>
                <a:lnTo>
                  <a:pt x="41380" y="68660"/>
                </a:lnTo>
                <a:lnTo>
                  <a:pt x="41250" y="68890"/>
                </a:lnTo>
                <a:lnTo>
                  <a:pt x="41080" y="69110"/>
                </a:lnTo>
                <a:lnTo>
                  <a:pt x="40580" y="69470"/>
                </a:lnTo>
                <a:lnTo>
                  <a:pt x="40040" y="69630"/>
                </a:lnTo>
                <a:lnTo>
                  <a:pt x="39680" y="69740"/>
                </a:lnTo>
                <a:lnTo>
                  <a:pt x="39310" y="69850"/>
                </a:lnTo>
                <a:lnTo>
                  <a:pt x="38940" y="69950"/>
                </a:lnTo>
                <a:lnTo>
                  <a:pt x="38580" y="70060"/>
                </a:lnTo>
                <a:lnTo>
                  <a:pt x="38210" y="70170"/>
                </a:lnTo>
                <a:lnTo>
                  <a:pt x="37840" y="70280"/>
                </a:lnTo>
                <a:lnTo>
                  <a:pt x="37480" y="70380"/>
                </a:lnTo>
                <a:lnTo>
                  <a:pt x="37110" y="70490"/>
                </a:lnTo>
                <a:lnTo>
                  <a:pt x="36740" y="70600"/>
                </a:lnTo>
                <a:lnTo>
                  <a:pt x="36380" y="70710"/>
                </a:lnTo>
                <a:lnTo>
                  <a:pt x="36010" y="70810"/>
                </a:lnTo>
                <a:lnTo>
                  <a:pt x="35640" y="70920"/>
                </a:lnTo>
                <a:lnTo>
                  <a:pt x="35280" y="71030"/>
                </a:lnTo>
                <a:lnTo>
                  <a:pt x="34910" y="71140"/>
                </a:lnTo>
                <a:lnTo>
                  <a:pt x="34550" y="71240"/>
                </a:lnTo>
                <a:lnTo>
                  <a:pt x="34180" y="71350"/>
                </a:lnTo>
                <a:lnTo>
                  <a:pt x="33260" y="71620"/>
                </a:lnTo>
                <a:lnTo>
                  <a:pt x="32950" y="71610"/>
                </a:lnTo>
                <a:lnTo>
                  <a:pt x="31900" y="71420"/>
                </a:lnTo>
                <a:lnTo>
                  <a:pt x="31040" y="71410"/>
                </a:lnTo>
                <a:lnTo>
                  <a:pt x="29870" y="71400"/>
                </a:lnTo>
                <a:lnTo>
                  <a:pt x="29880" y="71360"/>
                </a:lnTo>
                <a:lnTo>
                  <a:pt x="30700" y="66650"/>
                </a:lnTo>
                <a:lnTo>
                  <a:pt x="30890" y="65240"/>
                </a:lnTo>
                <a:lnTo>
                  <a:pt x="30970" y="62870"/>
                </a:lnTo>
                <a:lnTo>
                  <a:pt x="31260" y="59220"/>
                </a:lnTo>
                <a:lnTo>
                  <a:pt x="31280" y="58960"/>
                </a:lnTo>
                <a:lnTo>
                  <a:pt x="31370" y="57810"/>
                </a:lnTo>
                <a:lnTo>
                  <a:pt x="31450" y="57390"/>
                </a:lnTo>
                <a:lnTo>
                  <a:pt x="31640" y="56670"/>
                </a:lnTo>
                <a:lnTo>
                  <a:pt x="31740" y="56440"/>
                </a:lnTo>
                <a:lnTo>
                  <a:pt x="31750" y="56400"/>
                </a:lnTo>
                <a:lnTo>
                  <a:pt x="31850" y="55750"/>
                </a:lnTo>
                <a:lnTo>
                  <a:pt x="31900" y="55650"/>
                </a:lnTo>
                <a:lnTo>
                  <a:pt x="31900" y="55640"/>
                </a:lnTo>
                <a:lnTo>
                  <a:pt x="31890" y="55620"/>
                </a:lnTo>
                <a:lnTo>
                  <a:pt x="31850" y="55600"/>
                </a:lnTo>
                <a:lnTo>
                  <a:pt x="31800" y="55560"/>
                </a:lnTo>
                <a:lnTo>
                  <a:pt x="31740" y="55500"/>
                </a:lnTo>
                <a:lnTo>
                  <a:pt x="31720" y="55450"/>
                </a:lnTo>
                <a:lnTo>
                  <a:pt x="31730" y="55370"/>
                </a:lnTo>
                <a:lnTo>
                  <a:pt x="31850" y="54740"/>
                </a:lnTo>
                <a:lnTo>
                  <a:pt x="31870" y="54690"/>
                </a:lnTo>
                <a:lnTo>
                  <a:pt x="31880" y="54650"/>
                </a:lnTo>
                <a:lnTo>
                  <a:pt x="31900" y="54630"/>
                </a:lnTo>
                <a:lnTo>
                  <a:pt x="32010" y="54540"/>
                </a:lnTo>
                <a:lnTo>
                  <a:pt x="32060" y="54480"/>
                </a:lnTo>
                <a:lnTo>
                  <a:pt x="32340" y="54210"/>
                </a:lnTo>
                <a:lnTo>
                  <a:pt x="32440" y="54100"/>
                </a:lnTo>
                <a:lnTo>
                  <a:pt x="32470" y="54030"/>
                </a:lnTo>
                <a:lnTo>
                  <a:pt x="32530" y="53760"/>
                </a:lnTo>
                <a:lnTo>
                  <a:pt x="32530" y="53510"/>
                </a:lnTo>
                <a:lnTo>
                  <a:pt x="32580" y="53380"/>
                </a:lnTo>
                <a:lnTo>
                  <a:pt x="32630" y="53290"/>
                </a:lnTo>
                <a:lnTo>
                  <a:pt x="32660" y="53250"/>
                </a:lnTo>
                <a:lnTo>
                  <a:pt x="32690" y="53220"/>
                </a:lnTo>
                <a:lnTo>
                  <a:pt x="32730" y="53200"/>
                </a:lnTo>
                <a:lnTo>
                  <a:pt x="32760" y="53190"/>
                </a:lnTo>
                <a:lnTo>
                  <a:pt x="32880" y="53120"/>
                </a:lnTo>
                <a:lnTo>
                  <a:pt x="32980" y="53040"/>
                </a:lnTo>
                <a:lnTo>
                  <a:pt x="33040" y="53010"/>
                </a:lnTo>
                <a:lnTo>
                  <a:pt x="33100" y="53000"/>
                </a:lnTo>
                <a:lnTo>
                  <a:pt x="33190" y="53010"/>
                </a:lnTo>
                <a:lnTo>
                  <a:pt x="33240" y="53030"/>
                </a:lnTo>
                <a:lnTo>
                  <a:pt x="33350" y="53100"/>
                </a:lnTo>
                <a:lnTo>
                  <a:pt x="33400" y="53120"/>
                </a:lnTo>
                <a:lnTo>
                  <a:pt x="33460" y="53130"/>
                </a:lnTo>
                <a:lnTo>
                  <a:pt x="33590" y="53130"/>
                </a:lnTo>
                <a:lnTo>
                  <a:pt x="33680" y="53120"/>
                </a:lnTo>
                <a:lnTo>
                  <a:pt x="33730" y="53090"/>
                </a:lnTo>
                <a:lnTo>
                  <a:pt x="33760" y="53030"/>
                </a:lnTo>
                <a:lnTo>
                  <a:pt x="33850" y="52690"/>
                </a:lnTo>
                <a:lnTo>
                  <a:pt x="33900" y="52580"/>
                </a:lnTo>
                <a:lnTo>
                  <a:pt x="33920" y="52520"/>
                </a:lnTo>
                <a:lnTo>
                  <a:pt x="33920" y="52480"/>
                </a:lnTo>
                <a:lnTo>
                  <a:pt x="33890" y="52450"/>
                </a:lnTo>
                <a:lnTo>
                  <a:pt x="33870" y="52430"/>
                </a:lnTo>
                <a:lnTo>
                  <a:pt x="33850" y="52410"/>
                </a:lnTo>
                <a:lnTo>
                  <a:pt x="33870" y="52390"/>
                </a:lnTo>
                <a:lnTo>
                  <a:pt x="33890" y="52370"/>
                </a:lnTo>
                <a:lnTo>
                  <a:pt x="33940" y="52340"/>
                </a:lnTo>
                <a:lnTo>
                  <a:pt x="33960" y="52310"/>
                </a:lnTo>
                <a:lnTo>
                  <a:pt x="33980" y="52280"/>
                </a:lnTo>
                <a:lnTo>
                  <a:pt x="33980" y="52200"/>
                </a:lnTo>
                <a:lnTo>
                  <a:pt x="33990" y="52160"/>
                </a:lnTo>
                <a:lnTo>
                  <a:pt x="34040" y="52030"/>
                </a:lnTo>
                <a:lnTo>
                  <a:pt x="34050" y="51980"/>
                </a:lnTo>
                <a:lnTo>
                  <a:pt x="34060" y="51930"/>
                </a:lnTo>
                <a:lnTo>
                  <a:pt x="34080" y="51820"/>
                </a:lnTo>
                <a:lnTo>
                  <a:pt x="34270" y="51660"/>
                </a:lnTo>
                <a:lnTo>
                  <a:pt x="34380" y="51600"/>
                </a:lnTo>
                <a:lnTo>
                  <a:pt x="34400" y="51580"/>
                </a:lnTo>
                <a:lnTo>
                  <a:pt x="34410" y="51550"/>
                </a:lnTo>
                <a:lnTo>
                  <a:pt x="34420" y="51520"/>
                </a:lnTo>
                <a:lnTo>
                  <a:pt x="34520" y="51130"/>
                </a:lnTo>
                <a:lnTo>
                  <a:pt x="34580" y="51150"/>
                </a:lnTo>
                <a:lnTo>
                  <a:pt x="34670" y="51260"/>
                </a:lnTo>
                <a:lnTo>
                  <a:pt x="34730" y="51290"/>
                </a:lnTo>
                <a:lnTo>
                  <a:pt x="34800" y="51300"/>
                </a:lnTo>
                <a:lnTo>
                  <a:pt x="35140" y="51280"/>
                </a:lnTo>
                <a:lnTo>
                  <a:pt x="35230" y="51320"/>
                </a:lnTo>
                <a:lnTo>
                  <a:pt x="35470" y="51450"/>
                </a:lnTo>
                <a:lnTo>
                  <a:pt x="35570" y="51490"/>
                </a:lnTo>
                <a:lnTo>
                  <a:pt x="35650" y="51500"/>
                </a:lnTo>
                <a:lnTo>
                  <a:pt x="35740" y="51500"/>
                </a:lnTo>
                <a:lnTo>
                  <a:pt x="35790" y="51480"/>
                </a:lnTo>
                <a:lnTo>
                  <a:pt x="35830" y="51450"/>
                </a:lnTo>
                <a:lnTo>
                  <a:pt x="35730" y="51250"/>
                </a:lnTo>
                <a:lnTo>
                  <a:pt x="35720" y="51220"/>
                </a:lnTo>
                <a:lnTo>
                  <a:pt x="35720" y="51180"/>
                </a:lnTo>
                <a:lnTo>
                  <a:pt x="35740" y="51160"/>
                </a:lnTo>
                <a:lnTo>
                  <a:pt x="35760" y="51130"/>
                </a:lnTo>
                <a:lnTo>
                  <a:pt x="35780" y="51090"/>
                </a:lnTo>
                <a:lnTo>
                  <a:pt x="35810" y="50960"/>
                </a:lnTo>
                <a:lnTo>
                  <a:pt x="35820" y="50930"/>
                </a:lnTo>
                <a:lnTo>
                  <a:pt x="35830" y="50920"/>
                </a:lnTo>
                <a:lnTo>
                  <a:pt x="35840" y="50910"/>
                </a:lnTo>
                <a:lnTo>
                  <a:pt x="35870" y="50890"/>
                </a:lnTo>
                <a:lnTo>
                  <a:pt x="35930" y="50860"/>
                </a:lnTo>
                <a:lnTo>
                  <a:pt x="35960" y="50820"/>
                </a:lnTo>
                <a:lnTo>
                  <a:pt x="35960" y="50790"/>
                </a:lnTo>
                <a:lnTo>
                  <a:pt x="35920" y="50640"/>
                </a:lnTo>
                <a:lnTo>
                  <a:pt x="35910" y="50480"/>
                </a:lnTo>
                <a:lnTo>
                  <a:pt x="35910" y="50400"/>
                </a:lnTo>
                <a:lnTo>
                  <a:pt x="35920" y="50360"/>
                </a:lnTo>
                <a:lnTo>
                  <a:pt x="35930" y="50340"/>
                </a:lnTo>
                <a:lnTo>
                  <a:pt x="35950" y="50320"/>
                </a:lnTo>
                <a:lnTo>
                  <a:pt x="36060" y="50270"/>
                </a:lnTo>
                <a:lnTo>
                  <a:pt x="36150" y="50240"/>
                </a:lnTo>
                <a:lnTo>
                  <a:pt x="36180" y="50220"/>
                </a:lnTo>
                <a:lnTo>
                  <a:pt x="36230" y="50180"/>
                </a:lnTo>
                <a:lnTo>
                  <a:pt x="36270" y="50120"/>
                </a:lnTo>
                <a:lnTo>
                  <a:pt x="36330" y="50010"/>
                </a:lnTo>
                <a:lnTo>
                  <a:pt x="36350" y="49920"/>
                </a:lnTo>
                <a:lnTo>
                  <a:pt x="36370" y="49800"/>
                </a:lnTo>
                <a:lnTo>
                  <a:pt x="36400" y="49720"/>
                </a:lnTo>
                <a:lnTo>
                  <a:pt x="36470" y="49610"/>
                </a:lnTo>
                <a:lnTo>
                  <a:pt x="36690" y="49320"/>
                </a:lnTo>
                <a:lnTo>
                  <a:pt x="36730" y="49280"/>
                </a:lnTo>
                <a:lnTo>
                  <a:pt x="36750" y="49270"/>
                </a:lnTo>
                <a:lnTo>
                  <a:pt x="36770" y="49260"/>
                </a:lnTo>
                <a:lnTo>
                  <a:pt x="36810" y="49250"/>
                </a:lnTo>
                <a:lnTo>
                  <a:pt x="36860" y="49250"/>
                </a:lnTo>
                <a:lnTo>
                  <a:pt x="37320" y="49340"/>
                </a:lnTo>
                <a:lnTo>
                  <a:pt x="37400" y="49330"/>
                </a:lnTo>
                <a:lnTo>
                  <a:pt x="37510" y="49300"/>
                </a:lnTo>
                <a:lnTo>
                  <a:pt x="37530" y="49300"/>
                </a:lnTo>
                <a:lnTo>
                  <a:pt x="37550" y="49300"/>
                </a:lnTo>
                <a:lnTo>
                  <a:pt x="37560" y="49330"/>
                </a:lnTo>
                <a:lnTo>
                  <a:pt x="37550" y="49350"/>
                </a:lnTo>
                <a:lnTo>
                  <a:pt x="37540" y="49380"/>
                </a:lnTo>
                <a:lnTo>
                  <a:pt x="37520" y="49450"/>
                </a:lnTo>
                <a:lnTo>
                  <a:pt x="37500" y="49550"/>
                </a:lnTo>
                <a:lnTo>
                  <a:pt x="37540" y="49970"/>
                </a:lnTo>
                <a:lnTo>
                  <a:pt x="37530" y="50180"/>
                </a:lnTo>
                <a:lnTo>
                  <a:pt x="37530" y="50230"/>
                </a:lnTo>
                <a:lnTo>
                  <a:pt x="37540" y="50260"/>
                </a:lnTo>
                <a:lnTo>
                  <a:pt x="37560" y="50260"/>
                </a:lnTo>
                <a:lnTo>
                  <a:pt x="37580" y="50260"/>
                </a:lnTo>
                <a:lnTo>
                  <a:pt x="37690" y="50240"/>
                </a:lnTo>
                <a:lnTo>
                  <a:pt x="37720" y="50220"/>
                </a:lnTo>
                <a:lnTo>
                  <a:pt x="37750" y="50200"/>
                </a:lnTo>
                <a:lnTo>
                  <a:pt x="37770" y="50180"/>
                </a:lnTo>
                <a:lnTo>
                  <a:pt x="37800" y="50150"/>
                </a:lnTo>
                <a:lnTo>
                  <a:pt x="37880" y="50010"/>
                </a:lnTo>
                <a:lnTo>
                  <a:pt x="37900" y="49990"/>
                </a:lnTo>
                <a:lnTo>
                  <a:pt x="37920" y="49970"/>
                </a:lnTo>
                <a:lnTo>
                  <a:pt x="37950" y="49950"/>
                </a:lnTo>
                <a:lnTo>
                  <a:pt x="38010" y="49920"/>
                </a:lnTo>
                <a:lnTo>
                  <a:pt x="38080" y="49900"/>
                </a:lnTo>
                <a:lnTo>
                  <a:pt x="38120" y="49900"/>
                </a:lnTo>
                <a:lnTo>
                  <a:pt x="38180" y="49910"/>
                </a:lnTo>
                <a:lnTo>
                  <a:pt x="38380" y="49980"/>
                </a:lnTo>
                <a:lnTo>
                  <a:pt x="38420" y="49980"/>
                </a:lnTo>
                <a:lnTo>
                  <a:pt x="38560" y="49970"/>
                </a:lnTo>
                <a:lnTo>
                  <a:pt x="38610" y="49970"/>
                </a:lnTo>
                <a:lnTo>
                  <a:pt x="38720" y="50000"/>
                </a:lnTo>
                <a:lnTo>
                  <a:pt x="39050" y="50040"/>
                </a:lnTo>
                <a:lnTo>
                  <a:pt x="39340" y="50070"/>
                </a:lnTo>
                <a:lnTo>
                  <a:pt x="39420" y="50100"/>
                </a:lnTo>
                <a:lnTo>
                  <a:pt x="39430" y="50120"/>
                </a:lnTo>
                <a:lnTo>
                  <a:pt x="39450" y="50180"/>
                </a:lnTo>
                <a:lnTo>
                  <a:pt x="39460" y="50200"/>
                </a:lnTo>
                <a:lnTo>
                  <a:pt x="39520" y="50300"/>
                </a:lnTo>
                <a:lnTo>
                  <a:pt x="39570" y="50350"/>
                </a:lnTo>
                <a:lnTo>
                  <a:pt x="39630" y="50370"/>
                </a:lnTo>
                <a:lnTo>
                  <a:pt x="39690" y="50370"/>
                </a:lnTo>
                <a:lnTo>
                  <a:pt x="39790" y="50360"/>
                </a:lnTo>
                <a:lnTo>
                  <a:pt x="40180" y="50410"/>
                </a:lnTo>
                <a:lnTo>
                  <a:pt x="40380" y="50370"/>
                </a:lnTo>
                <a:lnTo>
                  <a:pt x="40420" y="50340"/>
                </a:lnTo>
                <a:lnTo>
                  <a:pt x="40440" y="50310"/>
                </a:lnTo>
                <a:lnTo>
                  <a:pt x="40440" y="50280"/>
                </a:lnTo>
                <a:lnTo>
                  <a:pt x="40440" y="50260"/>
                </a:lnTo>
                <a:lnTo>
                  <a:pt x="40440" y="50180"/>
                </a:lnTo>
                <a:lnTo>
                  <a:pt x="40440" y="50140"/>
                </a:lnTo>
                <a:lnTo>
                  <a:pt x="40460" y="50100"/>
                </a:lnTo>
                <a:lnTo>
                  <a:pt x="40490" y="50050"/>
                </a:lnTo>
                <a:lnTo>
                  <a:pt x="40520" y="50040"/>
                </a:lnTo>
                <a:lnTo>
                  <a:pt x="40540" y="50040"/>
                </a:lnTo>
                <a:lnTo>
                  <a:pt x="40560" y="50050"/>
                </a:lnTo>
                <a:lnTo>
                  <a:pt x="40570" y="50080"/>
                </a:lnTo>
                <a:lnTo>
                  <a:pt x="40600" y="50110"/>
                </a:lnTo>
                <a:lnTo>
                  <a:pt x="40670" y="50120"/>
                </a:lnTo>
                <a:lnTo>
                  <a:pt x="40740" y="50100"/>
                </a:lnTo>
                <a:lnTo>
                  <a:pt x="41150" y="50040"/>
                </a:lnTo>
                <a:lnTo>
                  <a:pt x="41220" y="50010"/>
                </a:lnTo>
                <a:lnTo>
                  <a:pt x="41250" y="49980"/>
                </a:lnTo>
                <a:lnTo>
                  <a:pt x="41410" y="49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Hilmand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17900" y="72500"/>
                </a:moveTo>
                <a:lnTo>
                  <a:pt x="18650" y="68950"/>
                </a:lnTo>
                <a:lnTo>
                  <a:pt x="18660" y="68630"/>
                </a:lnTo>
                <a:lnTo>
                  <a:pt x="18620" y="68290"/>
                </a:lnTo>
                <a:lnTo>
                  <a:pt x="18630" y="68230"/>
                </a:lnTo>
                <a:lnTo>
                  <a:pt x="18660" y="68160"/>
                </a:lnTo>
                <a:lnTo>
                  <a:pt x="18820" y="67940"/>
                </a:lnTo>
                <a:lnTo>
                  <a:pt x="18860" y="67850"/>
                </a:lnTo>
                <a:lnTo>
                  <a:pt x="18890" y="67740"/>
                </a:lnTo>
                <a:lnTo>
                  <a:pt x="18930" y="67220"/>
                </a:lnTo>
                <a:lnTo>
                  <a:pt x="18920" y="66850"/>
                </a:lnTo>
                <a:lnTo>
                  <a:pt x="18940" y="66780"/>
                </a:lnTo>
                <a:lnTo>
                  <a:pt x="18980" y="66730"/>
                </a:lnTo>
                <a:lnTo>
                  <a:pt x="19020" y="66700"/>
                </a:lnTo>
                <a:lnTo>
                  <a:pt x="19070" y="66670"/>
                </a:lnTo>
                <a:lnTo>
                  <a:pt x="19120" y="66660"/>
                </a:lnTo>
                <a:lnTo>
                  <a:pt x="19190" y="66650"/>
                </a:lnTo>
                <a:lnTo>
                  <a:pt x="19240" y="66640"/>
                </a:lnTo>
                <a:lnTo>
                  <a:pt x="19460" y="66510"/>
                </a:lnTo>
                <a:lnTo>
                  <a:pt x="19710" y="66260"/>
                </a:lnTo>
                <a:lnTo>
                  <a:pt x="19900" y="66020"/>
                </a:lnTo>
                <a:lnTo>
                  <a:pt x="20170" y="65600"/>
                </a:lnTo>
                <a:lnTo>
                  <a:pt x="20330" y="65300"/>
                </a:lnTo>
                <a:lnTo>
                  <a:pt x="20410" y="65080"/>
                </a:lnTo>
                <a:lnTo>
                  <a:pt x="20480" y="64940"/>
                </a:lnTo>
                <a:lnTo>
                  <a:pt x="20560" y="64830"/>
                </a:lnTo>
                <a:lnTo>
                  <a:pt x="20890" y="64590"/>
                </a:lnTo>
                <a:lnTo>
                  <a:pt x="20990" y="64480"/>
                </a:lnTo>
                <a:lnTo>
                  <a:pt x="21020" y="64410"/>
                </a:lnTo>
                <a:lnTo>
                  <a:pt x="21030" y="64330"/>
                </a:lnTo>
                <a:lnTo>
                  <a:pt x="21010" y="64280"/>
                </a:lnTo>
                <a:lnTo>
                  <a:pt x="20990" y="64220"/>
                </a:lnTo>
                <a:lnTo>
                  <a:pt x="20950" y="64170"/>
                </a:lnTo>
                <a:lnTo>
                  <a:pt x="20870" y="64060"/>
                </a:lnTo>
                <a:lnTo>
                  <a:pt x="20830" y="63990"/>
                </a:lnTo>
                <a:lnTo>
                  <a:pt x="20810" y="63950"/>
                </a:lnTo>
                <a:lnTo>
                  <a:pt x="20800" y="63820"/>
                </a:lnTo>
                <a:lnTo>
                  <a:pt x="20950" y="63600"/>
                </a:lnTo>
                <a:lnTo>
                  <a:pt x="20950" y="63560"/>
                </a:lnTo>
                <a:lnTo>
                  <a:pt x="20950" y="63520"/>
                </a:lnTo>
                <a:lnTo>
                  <a:pt x="20860" y="63470"/>
                </a:lnTo>
                <a:lnTo>
                  <a:pt x="20810" y="63430"/>
                </a:lnTo>
                <a:lnTo>
                  <a:pt x="20770" y="63340"/>
                </a:lnTo>
                <a:lnTo>
                  <a:pt x="20770" y="63290"/>
                </a:lnTo>
                <a:lnTo>
                  <a:pt x="20810" y="63230"/>
                </a:lnTo>
                <a:lnTo>
                  <a:pt x="20870" y="63170"/>
                </a:lnTo>
                <a:lnTo>
                  <a:pt x="21080" y="62880"/>
                </a:lnTo>
                <a:lnTo>
                  <a:pt x="21140" y="62820"/>
                </a:lnTo>
                <a:lnTo>
                  <a:pt x="21210" y="62770"/>
                </a:lnTo>
                <a:lnTo>
                  <a:pt x="21320" y="62710"/>
                </a:lnTo>
                <a:lnTo>
                  <a:pt x="21380" y="62660"/>
                </a:lnTo>
                <a:lnTo>
                  <a:pt x="21400" y="62610"/>
                </a:lnTo>
                <a:lnTo>
                  <a:pt x="21400" y="62540"/>
                </a:lnTo>
                <a:lnTo>
                  <a:pt x="21340" y="62190"/>
                </a:lnTo>
                <a:lnTo>
                  <a:pt x="21330" y="61690"/>
                </a:lnTo>
                <a:lnTo>
                  <a:pt x="21310" y="61420"/>
                </a:lnTo>
                <a:lnTo>
                  <a:pt x="21390" y="61320"/>
                </a:lnTo>
                <a:lnTo>
                  <a:pt x="21640" y="61210"/>
                </a:lnTo>
                <a:lnTo>
                  <a:pt x="21720" y="61160"/>
                </a:lnTo>
                <a:lnTo>
                  <a:pt x="21840" y="61050"/>
                </a:lnTo>
                <a:lnTo>
                  <a:pt x="21890" y="60980"/>
                </a:lnTo>
                <a:lnTo>
                  <a:pt x="21950" y="60840"/>
                </a:lnTo>
                <a:lnTo>
                  <a:pt x="22210" y="60330"/>
                </a:lnTo>
                <a:lnTo>
                  <a:pt x="22260" y="60270"/>
                </a:lnTo>
                <a:lnTo>
                  <a:pt x="22320" y="60220"/>
                </a:lnTo>
                <a:lnTo>
                  <a:pt x="22460" y="60170"/>
                </a:lnTo>
                <a:lnTo>
                  <a:pt x="22570" y="60030"/>
                </a:lnTo>
                <a:lnTo>
                  <a:pt x="22590" y="59910"/>
                </a:lnTo>
                <a:lnTo>
                  <a:pt x="22580" y="59840"/>
                </a:lnTo>
                <a:lnTo>
                  <a:pt x="22620" y="59190"/>
                </a:lnTo>
                <a:lnTo>
                  <a:pt x="22620" y="59110"/>
                </a:lnTo>
                <a:lnTo>
                  <a:pt x="22600" y="59050"/>
                </a:lnTo>
                <a:lnTo>
                  <a:pt x="22570" y="59000"/>
                </a:lnTo>
                <a:lnTo>
                  <a:pt x="22500" y="58890"/>
                </a:lnTo>
                <a:lnTo>
                  <a:pt x="22410" y="58610"/>
                </a:lnTo>
                <a:lnTo>
                  <a:pt x="22420" y="58490"/>
                </a:lnTo>
                <a:lnTo>
                  <a:pt x="22560" y="58320"/>
                </a:lnTo>
                <a:lnTo>
                  <a:pt x="22640" y="58180"/>
                </a:lnTo>
                <a:lnTo>
                  <a:pt x="22650" y="57400"/>
                </a:lnTo>
                <a:lnTo>
                  <a:pt x="22980" y="55000"/>
                </a:lnTo>
                <a:lnTo>
                  <a:pt x="23120" y="54580"/>
                </a:lnTo>
                <a:lnTo>
                  <a:pt x="23380" y="54380"/>
                </a:lnTo>
                <a:lnTo>
                  <a:pt x="23450" y="54290"/>
                </a:lnTo>
                <a:lnTo>
                  <a:pt x="23550" y="54150"/>
                </a:lnTo>
                <a:lnTo>
                  <a:pt x="23780" y="53680"/>
                </a:lnTo>
                <a:lnTo>
                  <a:pt x="23810" y="53570"/>
                </a:lnTo>
                <a:lnTo>
                  <a:pt x="23820" y="53490"/>
                </a:lnTo>
                <a:lnTo>
                  <a:pt x="23780" y="53320"/>
                </a:lnTo>
                <a:lnTo>
                  <a:pt x="23780" y="53260"/>
                </a:lnTo>
                <a:lnTo>
                  <a:pt x="23790" y="53220"/>
                </a:lnTo>
                <a:lnTo>
                  <a:pt x="23890" y="53130"/>
                </a:lnTo>
                <a:lnTo>
                  <a:pt x="23980" y="53010"/>
                </a:lnTo>
                <a:lnTo>
                  <a:pt x="24000" y="52950"/>
                </a:lnTo>
                <a:lnTo>
                  <a:pt x="24000" y="52900"/>
                </a:lnTo>
                <a:lnTo>
                  <a:pt x="23910" y="52810"/>
                </a:lnTo>
                <a:lnTo>
                  <a:pt x="23900" y="52780"/>
                </a:lnTo>
                <a:lnTo>
                  <a:pt x="23890" y="52750"/>
                </a:lnTo>
                <a:lnTo>
                  <a:pt x="23890" y="52710"/>
                </a:lnTo>
                <a:lnTo>
                  <a:pt x="23880" y="52670"/>
                </a:lnTo>
                <a:lnTo>
                  <a:pt x="23870" y="52630"/>
                </a:lnTo>
                <a:lnTo>
                  <a:pt x="23820" y="52560"/>
                </a:lnTo>
                <a:lnTo>
                  <a:pt x="23810" y="52530"/>
                </a:lnTo>
                <a:lnTo>
                  <a:pt x="23800" y="52490"/>
                </a:lnTo>
                <a:lnTo>
                  <a:pt x="23810" y="52420"/>
                </a:lnTo>
                <a:lnTo>
                  <a:pt x="23780" y="52310"/>
                </a:lnTo>
                <a:lnTo>
                  <a:pt x="23750" y="52050"/>
                </a:lnTo>
                <a:lnTo>
                  <a:pt x="23900" y="51930"/>
                </a:lnTo>
                <a:lnTo>
                  <a:pt x="24400" y="51690"/>
                </a:lnTo>
                <a:lnTo>
                  <a:pt x="24510" y="51620"/>
                </a:lnTo>
                <a:lnTo>
                  <a:pt x="24590" y="51560"/>
                </a:lnTo>
                <a:lnTo>
                  <a:pt x="24930" y="51190"/>
                </a:lnTo>
                <a:lnTo>
                  <a:pt x="24990" y="51160"/>
                </a:lnTo>
                <a:lnTo>
                  <a:pt x="25040" y="51150"/>
                </a:lnTo>
                <a:lnTo>
                  <a:pt x="25080" y="51150"/>
                </a:lnTo>
                <a:lnTo>
                  <a:pt x="25220" y="51100"/>
                </a:lnTo>
                <a:lnTo>
                  <a:pt x="25270" y="51090"/>
                </a:lnTo>
                <a:lnTo>
                  <a:pt x="25340" y="51100"/>
                </a:lnTo>
                <a:lnTo>
                  <a:pt x="25540" y="51150"/>
                </a:lnTo>
                <a:lnTo>
                  <a:pt x="25630" y="51140"/>
                </a:lnTo>
                <a:lnTo>
                  <a:pt x="25670" y="51120"/>
                </a:lnTo>
                <a:lnTo>
                  <a:pt x="25690" y="51070"/>
                </a:lnTo>
                <a:lnTo>
                  <a:pt x="25690" y="51020"/>
                </a:lnTo>
                <a:lnTo>
                  <a:pt x="25700" y="50980"/>
                </a:lnTo>
                <a:lnTo>
                  <a:pt x="25720" y="50930"/>
                </a:lnTo>
                <a:lnTo>
                  <a:pt x="25750" y="50890"/>
                </a:lnTo>
                <a:lnTo>
                  <a:pt x="26200" y="50530"/>
                </a:lnTo>
                <a:lnTo>
                  <a:pt x="26250" y="50500"/>
                </a:lnTo>
                <a:lnTo>
                  <a:pt x="26280" y="50500"/>
                </a:lnTo>
                <a:lnTo>
                  <a:pt x="26340" y="50560"/>
                </a:lnTo>
                <a:lnTo>
                  <a:pt x="26390" y="50580"/>
                </a:lnTo>
                <a:lnTo>
                  <a:pt x="26420" y="50560"/>
                </a:lnTo>
                <a:lnTo>
                  <a:pt x="26460" y="50520"/>
                </a:lnTo>
                <a:lnTo>
                  <a:pt x="26490" y="50470"/>
                </a:lnTo>
                <a:lnTo>
                  <a:pt x="26540" y="50410"/>
                </a:lnTo>
                <a:lnTo>
                  <a:pt x="26630" y="50330"/>
                </a:lnTo>
                <a:lnTo>
                  <a:pt x="26720" y="50270"/>
                </a:lnTo>
                <a:lnTo>
                  <a:pt x="26810" y="50230"/>
                </a:lnTo>
                <a:lnTo>
                  <a:pt x="26850" y="50190"/>
                </a:lnTo>
                <a:lnTo>
                  <a:pt x="26870" y="50130"/>
                </a:lnTo>
                <a:lnTo>
                  <a:pt x="26860" y="50060"/>
                </a:lnTo>
                <a:lnTo>
                  <a:pt x="26850" y="49990"/>
                </a:lnTo>
                <a:lnTo>
                  <a:pt x="26820" y="49910"/>
                </a:lnTo>
                <a:lnTo>
                  <a:pt x="26790" y="49860"/>
                </a:lnTo>
                <a:lnTo>
                  <a:pt x="26730" y="49800"/>
                </a:lnTo>
                <a:lnTo>
                  <a:pt x="26720" y="49770"/>
                </a:lnTo>
                <a:lnTo>
                  <a:pt x="26710" y="49730"/>
                </a:lnTo>
                <a:lnTo>
                  <a:pt x="26700" y="49560"/>
                </a:lnTo>
                <a:lnTo>
                  <a:pt x="26700" y="49410"/>
                </a:lnTo>
                <a:lnTo>
                  <a:pt x="26720" y="49350"/>
                </a:lnTo>
                <a:lnTo>
                  <a:pt x="26750" y="49330"/>
                </a:lnTo>
                <a:lnTo>
                  <a:pt x="26810" y="49280"/>
                </a:lnTo>
                <a:lnTo>
                  <a:pt x="26850" y="49260"/>
                </a:lnTo>
                <a:lnTo>
                  <a:pt x="26880" y="49250"/>
                </a:lnTo>
                <a:lnTo>
                  <a:pt x="26900" y="49250"/>
                </a:lnTo>
                <a:lnTo>
                  <a:pt x="26910" y="49250"/>
                </a:lnTo>
                <a:lnTo>
                  <a:pt x="26920" y="49260"/>
                </a:lnTo>
                <a:lnTo>
                  <a:pt x="26920" y="49270"/>
                </a:lnTo>
                <a:lnTo>
                  <a:pt x="26930" y="49320"/>
                </a:lnTo>
                <a:lnTo>
                  <a:pt x="26940" y="49350"/>
                </a:lnTo>
                <a:lnTo>
                  <a:pt x="26950" y="49370"/>
                </a:lnTo>
                <a:lnTo>
                  <a:pt x="27000" y="49380"/>
                </a:lnTo>
                <a:lnTo>
                  <a:pt x="27060" y="49380"/>
                </a:lnTo>
                <a:lnTo>
                  <a:pt x="27520" y="49290"/>
                </a:lnTo>
                <a:lnTo>
                  <a:pt x="27840" y="49270"/>
                </a:lnTo>
                <a:lnTo>
                  <a:pt x="27900" y="49250"/>
                </a:lnTo>
                <a:lnTo>
                  <a:pt x="28110" y="49120"/>
                </a:lnTo>
                <a:lnTo>
                  <a:pt x="28410" y="48980"/>
                </a:lnTo>
                <a:lnTo>
                  <a:pt x="28520" y="48900"/>
                </a:lnTo>
                <a:lnTo>
                  <a:pt x="28570" y="48840"/>
                </a:lnTo>
                <a:lnTo>
                  <a:pt x="28570" y="48790"/>
                </a:lnTo>
                <a:lnTo>
                  <a:pt x="28570" y="48750"/>
                </a:lnTo>
                <a:lnTo>
                  <a:pt x="28570" y="48710"/>
                </a:lnTo>
                <a:lnTo>
                  <a:pt x="28620" y="48620"/>
                </a:lnTo>
                <a:lnTo>
                  <a:pt x="28620" y="48580"/>
                </a:lnTo>
                <a:lnTo>
                  <a:pt x="28610" y="48560"/>
                </a:lnTo>
                <a:lnTo>
                  <a:pt x="28580" y="48530"/>
                </a:lnTo>
                <a:lnTo>
                  <a:pt x="28460" y="48460"/>
                </a:lnTo>
                <a:lnTo>
                  <a:pt x="28370" y="48430"/>
                </a:lnTo>
                <a:lnTo>
                  <a:pt x="28340" y="48420"/>
                </a:lnTo>
                <a:lnTo>
                  <a:pt x="28330" y="48400"/>
                </a:lnTo>
                <a:lnTo>
                  <a:pt x="28330" y="48370"/>
                </a:lnTo>
                <a:lnTo>
                  <a:pt x="28340" y="48280"/>
                </a:lnTo>
                <a:lnTo>
                  <a:pt x="28400" y="48170"/>
                </a:lnTo>
                <a:lnTo>
                  <a:pt x="28510" y="48050"/>
                </a:lnTo>
                <a:lnTo>
                  <a:pt x="28770" y="47870"/>
                </a:lnTo>
                <a:lnTo>
                  <a:pt x="28830" y="47810"/>
                </a:lnTo>
                <a:lnTo>
                  <a:pt x="28860" y="47760"/>
                </a:lnTo>
                <a:lnTo>
                  <a:pt x="28850" y="47730"/>
                </a:lnTo>
                <a:lnTo>
                  <a:pt x="28850" y="47700"/>
                </a:lnTo>
                <a:lnTo>
                  <a:pt x="28850" y="47670"/>
                </a:lnTo>
                <a:lnTo>
                  <a:pt x="28880" y="47630"/>
                </a:lnTo>
                <a:lnTo>
                  <a:pt x="28980" y="47480"/>
                </a:lnTo>
                <a:lnTo>
                  <a:pt x="29080" y="47370"/>
                </a:lnTo>
                <a:lnTo>
                  <a:pt x="29150" y="47260"/>
                </a:lnTo>
                <a:lnTo>
                  <a:pt x="29220" y="47200"/>
                </a:lnTo>
                <a:lnTo>
                  <a:pt x="29280" y="47150"/>
                </a:lnTo>
                <a:lnTo>
                  <a:pt x="29330" y="47130"/>
                </a:lnTo>
                <a:lnTo>
                  <a:pt x="29480" y="47110"/>
                </a:lnTo>
                <a:lnTo>
                  <a:pt x="30300" y="46780"/>
                </a:lnTo>
                <a:lnTo>
                  <a:pt x="30350" y="46750"/>
                </a:lnTo>
                <a:lnTo>
                  <a:pt x="30380" y="46710"/>
                </a:lnTo>
                <a:lnTo>
                  <a:pt x="30380" y="46680"/>
                </a:lnTo>
                <a:lnTo>
                  <a:pt x="30370" y="46650"/>
                </a:lnTo>
                <a:lnTo>
                  <a:pt x="30340" y="46630"/>
                </a:lnTo>
                <a:lnTo>
                  <a:pt x="30310" y="46610"/>
                </a:lnTo>
                <a:lnTo>
                  <a:pt x="30160" y="46550"/>
                </a:lnTo>
                <a:lnTo>
                  <a:pt x="30140" y="46530"/>
                </a:lnTo>
                <a:lnTo>
                  <a:pt x="30130" y="46520"/>
                </a:lnTo>
                <a:lnTo>
                  <a:pt x="30140" y="46510"/>
                </a:lnTo>
                <a:lnTo>
                  <a:pt x="30140" y="46480"/>
                </a:lnTo>
                <a:lnTo>
                  <a:pt x="30170" y="46420"/>
                </a:lnTo>
                <a:lnTo>
                  <a:pt x="30230" y="46290"/>
                </a:lnTo>
                <a:lnTo>
                  <a:pt x="30300" y="46190"/>
                </a:lnTo>
                <a:lnTo>
                  <a:pt x="30330" y="46140"/>
                </a:lnTo>
                <a:lnTo>
                  <a:pt x="30340" y="46100"/>
                </a:lnTo>
                <a:lnTo>
                  <a:pt x="30330" y="46070"/>
                </a:lnTo>
                <a:lnTo>
                  <a:pt x="30320" y="46060"/>
                </a:lnTo>
                <a:lnTo>
                  <a:pt x="30300" y="46050"/>
                </a:lnTo>
                <a:lnTo>
                  <a:pt x="30290" y="46040"/>
                </a:lnTo>
                <a:lnTo>
                  <a:pt x="30270" y="46020"/>
                </a:lnTo>
                <a:lnTo>
                  <a:pt x="30270" y="45980"/>
                </a:lnTo>
                <a:lnTo>
                  <a:pt x="30310" y="45910"/>
                </a:lnTo>
                <a:lnTo>
                  <a:pt x="30370" y="45830"/>
                </a:lnTo>
                <a:lnTo>
                  <a:pt x="30490" y="45700"/>
                </a:lnTo>
                <a:lnTo>
                  <a:pt x="30550" y="45640"/>
                </a:lnTo>
                <a:lnTo>
                  <a:pt x="30600" y="45560"/>
                </a:lnTo>
                <a:lnTo>
                  <a:pt x="30670" y="45490"/>
                </a:lnTo>
                <a:lnTo>
                  <a:pt x="31240" y="45060"/>
                </a:lnTo>
                <a:lnTo>
                  <a:pt x="31140" y="45000"/>
                </a:lnTo>
                <a:lnTo>
                  <a:pt x="31130" y="44970"/>
                </a:lnTo>
                <a:lnTo>
                  <a:pt x="31120" y="44920"/>
                </a:lnTo>
                <a:lnTo>
                  <a:pt x="31120" y="44810"/>
                </a:lnTo>
                <a:lnTo>
                  <a:pt x="31140" y="44750"/>
                </a:lnTo>
                <a:lnTo>
                  <a:pt x="31160" y="44700"/>
                </a:lnTo>
                <a:lnTo>
                  <a:pt x="31370" y="44520"/>
                </a:lnTo>
                <a:lnTo>
                  <a:pt x="31380" y="44490"/>
                </a:lnTo>
                <a:lnTo>
                  <a:pt x="31380" y="44470"/>
                </a:lnTo>
                <a:lnTo>
                  <a:pt x="31370" y="44440"/>
                </a:lnTo>
                <a:lnTo>
                  <a:pt x="31350" y="44420"/>
                </a:lnTo>
                <a:lnTo>
                  <a:pt x="31300" y="44340"/>
                </a:lnTo>
                <a:lnTo>
                  <a:pt x="31580" y="44210"/>
                </a:lnTo>
                <a:lnTo>
                  <a:pt x="31660" y="44200"/>
                </a:lnTo>
                <a:lnTo>
                  <a:pt x="31670" y="44220"/>
                </a:lnTo>
                <a:lnTo>
                  <a:pt x="31680" y="44250"/>
                </a:lnTo>
                <a:lnTo>
                  <a:pt x="31680" y="44280"/>
                </a:lnTo>
                <a:lnTo>
                  <a:pt x="31700" y="44460"/>
                </a:lnTo>
                <a:lnTo>
                  <a:pt x="31720" y="44490"/>
                </a:lnTo>
                <a:lnTo>
                  <a:pt x="31750" y="44520"/>
                </a:lnTo>
                <a:lnTo>
                  <a:pt x="31840" y="44530"/>
                </a:lnTo>
                <a:lnTo>
                  <a:pt x="31880" y="44530"/>
                </a:lnTo>
                <a:lnTo>
                  <a:pt x="31920" y="44520"/>
                </a:lnTo>
                <a:lnTo>
                  <a:pt x="31970" y="44500"/>
                </a:lnTo>
                <a:lnTo>
                  <a:pt x="32010" y="44480"/>
                </a:lnTo>
                <a:lnTo>
                  <a:pt x="32050" y="44440"/>
                </a:lnTo>
                <a:lnTo>
                  <a:pt x="32260" y="44210"/>
                </a:lnTo>
                <a:lnTo>
                  <a:pt x="32340" y="44140"/>
                </a:lnTo>
                <a:lnTo>
                  <a:pt x="32390" y="44120"/>
                </a:lnTo>
                <a:lnTo>
                  <a:pt x="32420" y="44130"/>
                </a:lnTo>
                <a:lnTo>
                  <a:pt x="32470" y="44160"/>
                </a:lnTo>
                <a:lnTo>
                  <a:pt x="32520" y="44180"/>
                </a:lnTo>
                <a:lnTo>
                  <a:pt x="32640" y="44210"/>
                </a:lnTo>
                <a:lnTo>
                  <a:pt x="32690" y="44200"/>
                </a:lnTo>
                <a:lnTo>
                  <a:pt x="32740" y="44180"/>
                </a:lnTo>
                <a:lnTo>
                  <a:pt x="32800" y="44120"/>
                </a:lnTo>
                <a:lnTo>
                  <a:pt x="32970" y="44000"/>
                </a:lnTo>
                <a:lnTo>
                  <a:pt x="32990" y="43980"/>
                </a:lnTo>
                <a:lnTo>
                  <a:pt x="33000" y="43960"/>
                </a:lnTo>
                <a:lnTo>
                  <a:pt x="33550" y="43700"/>
                </a:lnTo>
                <a:lnTo>
                  <a:pt x="33590" y="43670"/>
                </a:lnTo>
                <a:lnTo>
                  <a:pt x="33660" y="43590"/>
                </a:lnTo>
                <a:lnTo>
                  <a:pt x="33760" y="43500"/>
                </a:lnTo>
                <a:lnTo>
                  <a:pt x="34040" y="43330"/>
                </a:lnTo>
                <a:lnTo>
                  <a:pt x="34110" y="43310"/>
                </a:lnTo>
                <a:lnTo>
                  <a:pt x="34180" y="43300"/>
                </a:lnTo>
                <a:lnTo>
                  <a:pt x="34420" y="43320"/>
                </a:lnTo>
                <a:lnTo>
                  <a:pt x="34550" y="43470"/>
                </a:lnTo>
                <a:lnTo>
                  <a:pt x="34660" y="43530"/>
                </a:lnTo>
                <a:lnTo>
                  <a:pt x="34880" y="43560"/>
                </a:lnTo>
                <a:lnTo>
                  <a:pt x="34910" y="43570"/>
                </a:lnTo>
                <a:lnTo>
                  <a:pt x="34920" y="43600"/>
                </a:lnTo>
                <a:lnTo>
                  <a:pt x="34920" y="43640"/>
                </a:lnTo>
                <a:lnTo>
                  <a:pt x="34900" y="43680"/>
                </a:lnTo>
                <a:lnTo>
                  <a:pt x="34890" y="43710"/>
                </a:lnTo>
                <a:lnTo>
                  <a:pt x="34880" y="43750"/>
                </a:lnTo>
                <a:lnTo>
                  <a:pt x="34900" y="43820"/>
                </a:lnTo>
                <a:lnTo>
                  <a:pt x="35050" y="44080"/>
                </a:lnTo>
                <a:lnTo>
                  <a:pt x="35110" y="44160"/>
                </a:lnTo>
                <a:lnTo>
                  <a:pt x="35180" y="44230"/>
                </a:lnTo>
                <a:lnTo>
                  <a:pt x="35260" y="44300"/>
                </a:lnTo>
                <a:lnTo>
                  <a:pt x="35290" y="44350"/>
                </a:lnTo>
                <a:lnTo>
                  <a:pt x="35320" y="44400"/>
                </a:lnTo>
                <a:lnTo>
                  <a:pt x="35320" y="44530"/>
                </a:lnTo>
                <a:lnTo>
                  <a:pt x="35310" y="44590"/>
                </a:lnTo>
                <a:lnTo>
                  <a:pt x="35300" y="44640"/>
                </a:lnTo>
                <a:lnTo>
                  <a:pt x="35280" y="44680"/>
                </a:lnTo>
                <a:lnTo>
                  <a:pt x="35280" y="44720"/>
                </a:lnTo>
                <a:lnTo>
                  <a:pt x="35280" y="44800"/>
                </a:lnTo>
                <a:lnTo>
                  <a:pt x="35270" y="44850"/>
                </a:lnTo>
                <a:lnTo>
                  <a:pt x="35250" y="44940"/>
                </a:lnTo>
                <a:lnTo>
                  <a:pt x="35240" y="44970"/>
                </a:lnTo>
                <a:lnTo>
                  <a:pt x="35240" y="45040"/>
                </a:lnTo>
                <a:lnTo>
                  <a:pt x="35230" y="45110"/>
                </a:lnTo>
                <a:lnTo>
                  <a:pt x="35230" y="45160"/>
                </a:lnTo>
                <a:lnTo>
                  <a:pt x="35230" y="45210"/>
                </a:lnTo>
                <a:lnTo>
                  <a:pt x="35230" y="45260"/>
                </a:lnTo>
                <a:lnTo>
                  <a:pt x="35230" y="45370"/>
                </a:lnTo>
                <a:lnTo>
                  <a:pt x="35110" y="45350"/>
                </a:lnTo>
                <a:lnTo>
                  <a:pt x="35080" y="45370"/>
                </a:lnTo>
                <a:lnTo>
                  <a:pt x="35030" y="45400"/>
                </a:lnTo>
                <a:lnTo>
                  <a:pt x="34890" y="45540"/>
                </a:lnTo>
                <a:lnTo>
                  <a:pt x="34860" y="45590"/>
                </a:lnTo>
                <a:lnTo>
                  <a:pt x="34840" y="45630"/>
                </a:lnTo>
                <a:lnTo>
                  <a:pt x="34860" y="45690"/>
                </a:lnTo>
                <a:lnTo>
                  <a:pt x="34860" y="45710"/>
                </a:lnTo>
                <a:lnTo>
                  <a:pt x="34860" y="45750"/>
                </a:lnTo>
                <a:lnTo>
                  <a:pt x="34860" y="45790"/>
                </a:lnTo>
                <a:lnTo>
                  <a:pt x="34830" y="45860"/>
                </a:lnTo>
                <a:lnTo>
                  <a:pt x="34720" y="45970"/>
                </a:lnTo>
                <a:lnTo>
                  <a:pt x="34650" y="46030"/>
                </a:lnTo>
                <a:lnTo>
                  <a:pt x="34580" y="46130"/>
                </a:lnTo>
                <a:lnTo>
                  <a:pt x="34200" y="46810"/>
                </a:lnTo>
                <a:lnTo>
                  <a:pt x="34200" y="46840"/>
                </a:lnTo>
                <a:lnTo>
                  <a:pt x="34200" y="46870"/>
                </a:lnTo>
                <a:lnTo>
                  <a:pt x="34210" y="46900"/>
                </a:lnTo>
                <a:lnTo>
                  <a:pt x="34230" y="46920"/>
                </a:lnTo>
                <a:lnTo>
                  <a:pt x="34250" y="46950"/>
                </a:lnTo>
                <a:lnTo>
                  <a:pt x="34300" y="46980"/>
                </a:lnTo>
                <a:lnTo>
                  <a:pt x="34330" y="47000"/>
                </a:lnTo>
                <a:lnTo>
                  <a:pt x="34340" y="47020"/>
                </a:lnTo>
                <a:lnTo>
                  <a:pt x="34350" y="47050"/>
                </a:lnTo>
                <a:lnTo>
                  <a:pt x="34360" y="47090"/>
                </a:lnTo>
                <a:lnTo>
                  <a:pt x="34370" y="47130"/>
                </a:lnTo>
                <a:lnTo>
                  <a:pt x="34360" y="47190"/>
                </a:lnTo>
                <a:lnTo>
                  <a:pt x="34290" y="47500"/>
                </a:lnTo>
                <a:lnTo>
                  <a:pt x="34280" y="47560"/>
                </a:lnTo>
                <a:lnTo>
                  <a:pt x="34280" y="47600"/>
                </a:lnTo>
                <a:lnTo>
                  <a:pt x="34290" y="47630"/>
                </a:lnTo>
                <a:lnTo>
                  <a:pt x="34310" y="47660"/>
                </a:lnTo>
                <a:lnTo>
                  <a:pt x="34330" y="47730"/>
                </a:lnTo>
                <a:lnTo>
                  <a:pt x="34350" y="47780"/>
                </a:lnTo>
                <a:lnTo>
                  <a:pt x="34270" y="48180"/>
                </a:lnTo>
                <a:lnTo>
                  <a:pt x="34160" y="48430"/>
                </a:lnTo>
                <a:lnTo>
                  <a:pt x="34170" y="48450"/>
                </a:lnTo>
                <a:lnTo>
                  <a:pt x="34180" y="48470"/>
                </a:lnTo>
                <a:lnTo>
                  <a:pt x="34230" y="48480"/>
                </a:lnTo>
                <a:lnTo>
                  <a:pt x="34280" y="48500"/>
                </a:lnTo>
                <a:lnTo>
                  <a:pt x="34340" y="48550"/>
                </a:lnTo>
                <a:lnTo>
                  <a:pt x="34370" y="48560"/>
                </a:lnTo>
                <a:lnTo>
                  <a:pt x="34390" y="48560"/>
                </a:lnTo>
                <a:lnTo>
                  <a:pt x="34490" y="48530"/>
                </a:lnTo>
                <a:lnTo>
                  <a:pt x="34530" y="48540"/>
                </a:lnTo>
                <a:lnTo>
                  <a:pt x="34560" y="48570"/>
                </a:lnTo>
                <a:lnTo>
                  <a:pt x="34580" y="48630"/>
                </a:lnTo>
                <a:lnTo>
                  <a:pt x="34610" y="48660"/>
                </a:lnTo>
                <a:lnTo>
                  <a:pt x="34640" y="48680"/>
                </a:lnTo>
                <a:lnTo>
                  <a:pt x="34660" y="48680"/>
                </a:lnTo>
                <a:lnTo>
                  <a:pt x="34740" y="48710"/>
                </a:lnTo>
                <a:lnTo>
                  <a:pt x="34760" y="48790"/>
                </a:lnTo>
                <a:lnTo>
                  <a:pt x="34830" y="49130"/>
                </a:lnTo>
                <a:lnTo>
                  <a:pt x="34880" y="49270"/>
                </a:lnTo>
                <a:lnTo>
                  <a:pt x="34890" y="49370"/>
                </a:lnTo>
                <a:lnTo>
                  <a:pt x="34880" y="49440"/>
                </a:lnTo>
                <a:lnTo>
                  <a:pt x="34830" y="49520"/>
                </a:lnTo>
                <a:lnTo>
                  <a:pt x="34730" y="49640"/>
                </a:lnTo>
                <a:lnTo>
                  <a:pt x="34700" y="49700"/>
                </a:lnTo>
                <a:lnTo>
                  <a:pt x="34690" y="49730"/>
                </a:lnTo>
                <a:lnTo>
                  <a:pt x="34700" y="49760"/>
                </a:lnTo>
                <a:lnTo>
                  <a:pt x="34710" y="49790"/>
                </a:lnTo>
                <a:lnTo>
                  <a:pt x="34730" y="49850"/>
                </a:lnTo>
                <a:lnTo>
                  <a:pt x="34750" y="49930"/>
                </a:lnTo>
                <a:lnTo>
                  <a:pt x="34770" y="50100"/>
                </a:lnTo>
                <a:lnTo>
                  <a:pt x="34770" y="50190"/>
                </a:lnTo>
                <a:lnTo>
                  <a:pt x="34760" y="50260"/>
                </a:lnTo>
                <a:lnTo>
                  <a:pt x="34740" y="50360"/>
                </a:lnTo>
                <a:lnTo>
                  <a:pt x="34730" y="50410"/>
                </a:lnTo>
                <a:lnTo>
                  <a:pt x="34710" y="50450"/>
                </a:lnTo>
                <a:lnTo>
                  <a:pt x="34650" y="50540"/>
                </a:lnTo>
                <a:lnTo>
                  <a:pt x="34600" y="50710"/>
                </a:lnTo>
                <a:lnTo>
                  <a:pt x="34520" y="51130"/>
                </a:lnTo>
                <a:lnTo>
                  <a:pt x="34420" y="51520"/>
                </a:lnTo>
                <a:lnTo>
                  <a:pt x="34410" y="51550"/>
                </a:lnTo>
                <a:lnTo>
                  <a:pt x="34400" y="51580"/>
                </a:lnTo>
                <a:lnTo>
                  <a:pt x="34380" y="51600"/>
                </a:lnTo>
                <a:lnTo>
                  <a:pt x="34270" y="51660"/>
                </a:lnTo>
                <a:lnTo>
                  <a:pt x="34080" y="51820"/>
                </a:lnTo>
                <a:lnTo>
                  <a:pt x="34060" y="51930"/>
                </a:lnTo>
                <a:lnTo>
                  <a:pt x="34050" y="51980"/>
                </a:lnTo>
                <a:lnTo>
                  <a:pt x="34040" y="52030"/>
                </a:lnTo>
                <a:lnTo>
                  <a:pt x="33990" y="52160"/>
                </a:lnTo>
                <a:lnTo>
                  <a:pt x="33980" y="52200"/>
                </a:lnTo>
                <a:lnTo>
                  <a:pt x="33980" y="52280"/>
                </a:lnTo>
                <a:lnTo>
                  <a:pt x="33960" y="52310"/>
                </a:lnTo>
                <a:lnTo>
                  <a:pt x="33940" y="52340"/>
                </a:lnTo>
                <a:lnTo>
                  <a:pt x="33890" y="52370"/>
                </a:lnTo>
                <a:lnTo>
                  <a:pt x="33870" y="52390"/>
                </a:lnTo>
                <a:lnTo>
                  <a:pt x="33850" y="52410"/>
                </a:lnTo>
                <a:lnTo>
                  <a:pt x="33870" y="52430"/>
                </a:lnTo>
                <a:lnTo>
                  <a:pt x="33890" y="52450"/>
                </a:lnTo>
                <a:lnTo>
                  <a:pt x="33920" y="52480"/>
                </a:lnTo>
                <a:lnTo>
                  <a:pt x="33920" y="52520"/>
                </a:lnTo>
                <a:lnTo>
                  <a:pt x="33900" y="52580"/>
                </a:lnTo>
                <a:lnTo>
                  <a:pt x="33850" y="52690"/>
                </a:lnTo>
                <a:lnTo>
                  <a:pt x="33760" y="53030"/>
                </a:lnTo>
                <a:lnTo>
                  <a:pt x="33730" y="53090"/>
                </a:lnTo>
                <a:lnTo>
                  <a:pt x="33680" y="53120"/>
                </a:lnTo>
                <a:lnTo>
                  <a:pt x="33590" y="53130"/>
                </a:lnTo>
                <a:lnTo>
                  <a:pt x="33460" y="53130"/>
                </a:lnTo>
                <a:lnTo>
                  <a:pt x="33400" y="53120"/>
                </a:lnTo>
                <a:lnTo>
                  <a:pt x="33350" y="53100"/>
                </a:lnTo>
                <a:lnTo>
                  <a:pt x="33240" y="53030"/>
                </a:lnTo>
                <a:lnTo>
                  <a:pt x="33190" y="53010"/>
                </a:lnTo>
                <a:lnTo>
                  <a:pt x="33100" y="53000"/>
                </a:lnTo>
                <a:lnTo>
                  <a:pt x="33040" y="53010"/>
                </a:lnTo>
                <a:lnTo>
                  <a:pt x="32980" y="53040"/>
                </a:lnTo>
                <a:lnTo>
                  <a:pt x="32880" y="53120"/>
                </a:lnTo>
                <a:lnTo>
                  <a:pt x="32760" y="53190"/>
                </a:lnTo>
                <a:lnTo>
                  <a:pt x="32730" y="53200"/>
                </a:lnTo>
                <a:lnTo>
                  <a:pt x="32690" y="53220"/>
                </a:lnTo>
                <a:lnTo>
                  <a:pt x="32660" y="53250"/>
                </a:lnTo>
                <a:lnTo>
                  <a:pt x="32630" y="53290"/>
                </a:lnTo>
                <a:lnTo>
                  <a:pt x="32580" y="53380"/>
                </a:lnTo>
                <a:lnTo>
                  <a:pt x="32530" y="53510"/>
                </a:lnTo>
                <a:lnTo>
                  <a:pt x="32530" y="53760"/>
                </a:lnTo>
                <a:lnTo>
                  <a:pt x="32470" y="54030"/>
                </a:lnTo>
                <a:lnTo>
                  <a:pt x="32440" y="54100"/>
                </a:lnTo>
                <a:lnTo>
                  <a:pt x="32340" y="54210"/>
                </a:lnTo>
                <a:lnTo>
                  <a:pt x="32060" y="54480"/>
                </a:lnTo>
                <a:lnTo>
                  <a:pt x="32010" y="54540"/>
                </a:lnTo>
                <a:lnTo>
                  <a:pt x="31900" y="54630"/>
                </a:lnTo>
                <a:lnTo>
                  <a:pt x="31880" y="54650"/>
                </a:lnTo>
                <a:lnTo>
                  <a:pt x="31870" y="54690"/>
                </a:lnTo>
                <a:lnTo>
                  <a:pt x="31850" y="54740"/>
                </a:lnTo>
                <a:lnTo>
                  <a:pt x="31730" y="55370"/>
                </a:lnTo>
                <a:lnTo>
                  <a:pt x="31720" y="55450"/>
                </a:lnTo>
                <a:lnTo>
                  <a:pt x="31740" y="55500"/>
                </a:lnTo>
                <a:lnTo>
                  <a:pt x="31800" y="55560"/>
                </a:lnTo>
                <a:lnTo>
                  <a:pt x="31850" y="55600"/>
                </a:lnTo>
                <a:lnTo>
                  <a:pt x="31890" y="55620"/>
                </a:lnTo>
                <a:lnTo>
                  <a:pt x="31900" y="55640"/>
                </a:lnTo>
                <a:lnTo>
                  <a:pt x="31900" y="55650"/>
                </a:lnTo>
                <a:lnTo>
                  <a:pt x="31850" y="55750"/>
                </a:lnTo>
                <a:lnTo>
                  <a:pt x="31750" y="56400"/>
                </a:lnTo>
                <a:lnTo>
                  <a:pt x="31740" y="56440"/>
                </a:lnTo>
                <a:lnTo>
                  <a:pt x="31640" y="56670"/>
                </a:lnTo>
                <a:lnTo>
                  <a:pt x="31450" y="57390"/>
                </a:lnTo>
                <a:lnTo>
                  <a:pt x="31370" y="57810"/>
                </a:lnTo>
                <a:lnTo>
                  <a:pt x="31280" y="58960"/>
                </a:lnTo>
                <a:lnTo>
                  <a:pt x="31260" y="59220"/>
                </a:lnTo>
                <a:lnTo>
                  <a:pt x="30970" y="62870"/>
                </a:lnTo>
                <a:lnTo>
                  <a:pt x="30890" y="65240"/>
                </a:lnTo>
                <a:lnTo>
                  <a:pt x="30700" y="66650"/>
                </a:lnTo>
                <a:lnTo>
                  <a:pt x="29880" y="71360"/>
                </a:lnTo>
                <a:lnTo>
                  <a:pt x="29870" y="71400"/>
                </a:lnTo>
                <a:lnTo>
                  <a:pt x="29740" y="71400"/>
                </a:lnTo>
                <a:lnTo>
                  <a:pt x="28030" y="71910"/>
                </a:lnTo>
                <a:lnTo>
                  <a:pt x="27810" y="72020"/>
                </a:lnTo>
                <a:lnTo>
                  <a:pt x="27670" y="72210"/>
                </a:lnTo>
                <a:lnTo>
                  <a:pt x="27440" y="72660"/>
                </a:lnTo>
                <a:lnTo>
                  <a:pt x="27260" y="72730"/>
                </a:lnTo>
                <a:lnTo>
                  <a:pt x="26540" y="72420"/>
                </a:lnTo>
                <a:lnTo>
                  <a:pt x="25380" y="72200"/>
                </a:lnTo>
                <a:lnTo>
                  <a:pt x="24000" y="71930"/>
                </a:lnTo>
                <a:lnTo>
                  <a:pt x="23030" y="72020"/>
                </a:lnTo>
                <a:lnTo>
                  <a:pt x="22720" y="72050"/>
                </a:lnTo>
                <a:lnTo>
                  <a:pt x="22410" y="72080"/>
                </a:lnTo>
                <a:lnTo>
                  <a:pt x="22110" y="72110"/>
                </a:lnTo>
                <a:lnTo>
                  <a:pt x="21800" y="72140"/>
                </a:lnTo>
                <a:lnTo>
                  <a:pt x="21490" y="72170"/>
                </a:lnTo>
                <a:lnTo>
                  <a:pt x="21180" y="72190"/>
                </a:lnTo>
                <a:lnTo>
                  <a:pt x="20870" y="72220"/>
                </a:lnTo>
                <a:lnTo>
                  <a:pt x="20560" y="72250"/>
                </a:lnTo>
                <a:lnTo>
                  <a:pt x="20250" y="72280"/>
                </a:lnTo>
                <a:lnTo>
                  <a:pt x="19940" y="72310"/>
                </a:lnTo>
                <a:lnTo>
                  <a:pt x="19630" y="72340"/>
                </a:lnTo>
                <a:lnTo>
                  <a:pt x="19320" y="72370"/>
                </a:lnTo>
                <a:lnTo>
                  <a:pt x="19010" y="72400"/>
                </a:lnTo>
                <a:lnTo>
                  <a:pt x="18700" y="72430"/>
                </a:lnTo>
                <a:lnTo>
                  <a:pt x="18390" y="72460"/>
                </a:lnTo>
                <a:lnTo>
                  <a:pt x="18080" y="72490"/>
                </a:lnTo>
                <a:lnTo>
                  <a:pt x="17900" y="7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Uruzg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5730" y="46610"/>
                </a:moveTo>
                <a:lnTo>
                  <a:pt x="45700" y="47050"/>
                </a:lnTo>
                <a:lnTo>
                  <a:pt x="45690" y="47110"/>
                </a:lnTo>
                <a:lnTo>
                  <a:pt x="45670" y="47190"/>
                </a:lnTo>
                <a:lnTo>
                  <a:pt x="45650" y="47230"/>
                </a:lnTo>
                <a:lnTo>
                  <a:pt x="45600" y="47300"/>
                </a:lnTo>
                <a:lnTo>
                  <a:pt x="45580" y="47340"/>
                </a:lnTo>
                <a:lnTo>
                  <a:pt x="45540" y="47360"/>
                </a:lnTo>
                <a:lnTo>
                  <a:pt x="45510" y="47370"/>
                </a:lnTo>
                <a:lnTo>
                  <a:pt x="45460" y="47400"/>
                </a:lnTo>
                <a:lnTo>
                  <a:pt x="45440" y="47410"/>
                </a:lnTo>
                <a:lnTo>
                  <a:pt x="45390" y="47420"/>
                </a:lnTo>
                <a:lnTo>
                  <a:pt x="45340" y="47410"/>
                </a:lnTo>
                <a:lnTo>
                  <a:pt x="45290" y="47400"/>
                </a:lnTo>
                <a:lnTo>
                  <a:pt x="45260" y="47390"/>
                </a:lnTo>
                <a:lnTo>
                  <a:pt x="45190" y="47340"/>
                </a:lnTo>
                <a:lnTo>
                  <a:pt x="45130" y="47320"/>
                </a:lnTo>
                <a:lnTo>
                  <a:pt x="45060" y="47330"/>
                </a:lnTo>
                <a:lnTo>
                  <a:pt x="44950" y="47420"/>
                </a:lnTo>
                <a:lnTo>
                  <a:pt x="44900" y="47440"/>
                </a:lnTo>
                <a:lnTo>
                  <a:pt x="44870" y="47450"/>
                </a:lnTo>
                <a:lnTo>
                  <a:pt x="44710" y="47440"/>
                </a:lnTo>
                <a:lnTo>
                  <a:pt x="44520" y="47460"/>
                </a:lnTo>
                <a:lnTo>
                  <a:pt x="44430" y="47480"/>
                </a:lnTo>
                <a:lnTo>
                  <a:pt x="44360" y="47520"/>
                </a:lnTo>
                <a:lnTo>
                  <a:pt x="44320" y="47560"/>
                </a:lnTo>
                <a:lnTo>
                  <a:pt x="43900" y="47820"/>
                </a:lnTo>
                <a:lnTo>
                  <a:pt x="43800" y="47910"/>
                </a:lnTo>
                <a:lnTo>
                  <a:pt x="43700" y="48000"/>
                </a:lnTo>
                <a:lnTo>
                  <a:pt x="43600" y="48140"/>
                </a:lnTo>
                <a:lnTo>
                  <a:pt x="43580" y="48180"/>
                </a:lnTo>
                <a:lnTo>
                  <a:pt x="43570" y="48210"/>
                </a:lnTo>
                <a:lnTo>
                  <a:pt x="43560" y="48250"/>
                </a:lnTo>
                <a:lnTo>
                  <a:pt x="43580" y="48330"/>
                </a:lnTo>
                <a:lnTo>
                  <a:pt x="43580" y="48380"/>
                </a:lnTo>
                <a:lnTo>
                  <a:pt x="43540" y="48440"/>
                </a:lnTo>
                <a:lnTo>
                  <a:pt x="43470" y="48480"/>
                </a:lnTo>
                <a:lnTo>
                  <a:pt x="43320" y="48560"/>
                </a:lnTo>
                <a:lnTo>
                  <a:pt x="43240" y="48580"/>
                </a:lnTo>
                <a:lnTo>
                  <a:pt x="43180" y="48580"/>
                </a:lnTo>
                <a:lnTo>
                  <a:pt x="43150" y="48560"/>
                </a:lnTo>
                <a:lnTo>
                  <a:pt x="43140" y="48550"/>
                </a:lnTo>
                <a:lnTo>
                  <a:pt x="43130" y="48540"/>
                </a:lnTo>
                <a:lnTo>
                  <a:pt x="43120" y="48510"/>
                </a:lnTo>
                <a:lnTo>
                  <a:pt x="43120" y="48480"/>
                </a:lnTo>
                <a:lnTo>
                  <a:pt x="43130" y="48430"/>
                </a:lnTo>
                <a:lnTo>
                  <a:pt x="43270" y="48000"/>
                </a:lnTo>
                <a:lnTo>
                  <a:pt x="43290" y="47930"/>
                </a:lnTo>
                <a:lnTo>
                  <a:pt x="43290" y="47890"/>
                </a:lnTo>
                <a:lnTo>
                  <a:pt x="43280" y="47870"/>
                </a:lnTo>
                <a:lnTo>
                  <a:pt x="43260" y="47850"/>
                </a:lnTo>
                <a:lnTo>
                  <a:pt x="43160" y="47840"/>
                </a:lnTo>
                <a:lnTo>
                  <a:pt x="42890" y="47870"/>
                </a:lnTo>
                <a:lnTo>
                  <a:pt x="42700" y="48230"/>
                </a:lnTo>
                <a:lnTo>
                  <a:pt x="42590" y="48320"/>
                </a:lnTo>
                <a:lnTo>
                  <a:pt x="42280" y="48360"/>
                </a:lnTo>
                <a:lnTo>
                  <a:pt x="41980" y="48510"/>
                </a:lnTo>
                <a:lnTo>
                  <a:pt x="41930" y="48560"/>
                </a:lnTo>
                <a:lnTo>
                  <a:pt x="41860" y="48690"/>
                </a:lnTo>
                <a:lnTo>
                  <a:pt x="41780" y="48800"/>
                </a:lnTo>
                <a:lnTo>
                  <a:pt x="41470" y="49150"/>
                </a:lnTo>
                <a:lnTo>
                  <a:pt x="41410" y="49230"/>
                </a:lnTo>
                <a:lnTo>
                  <a:pt x="41400" y="49280"/>
                </a:lnTo>
                <a:lnTo>
                  <a:pt x="41410" y="49330"/>
                </a:lnTo>
                <a:lnTo>
                  <a:pt x="41410" y="49400"/>
                </a:lnTo>
                <a:lnTo>
                  <a:pt x="41400" y="49470"/>
                </a:lnTo>
                <a:lnTo>
                  <a:pt x="41320" y="49630"/>
                </a:lnTo>
                <a:lnTo>
                  <a:pt x="41310" y="49670"/>
                </a:lnTo>
                <a:lnTo>
                  <a:pt x="41310" y="49700"/>
                </a:lnTo>
                <a:lnTo>
                  <a:pt x="41330" y="49740"/>
                </a:lnTo>
                <a:lnTo>
                  <a:pt x="41350" y="49790"/>
                </a:lnTo>
                <a:lnTo>
                  <a:pt x="41410" y="49880"/>
                </a:lnTo>
                <a:lnTo>
                  <a:pt x="41250" y="49980"/>
                </a:lnTo>
                <a:lnTo>
                  <a:pt x="41220" y="50010"/>
                </a:lnTo>
                <a:lnTo>
                  <a:pt x="41150" y="50040"/>
                </a:lnTo>
                <a:lnTo>
                  <a:pt x="40740" y="50100"/>
                </a:lnTo>
                <a:lnTo>
                  <a:pt x="40670" y="50120"/>
                </a:lnTo>
                <a:lnTo>
                  <a:pt x="40600" y="50110"/>
                </a:lnTo>
                <a:lnTo>
                  <a:pt x="40570" y="50080"/>
                </a:lnTo>
                <a:lnTo>
                  <a:pt x="40560" y="50050"/>
                </a:lnTo>
                <a:lnTo>
                  <a:pt x="40540" y="50040"/>
                </a:lnTo>
                <a:lnTo>
                  <a:pt x="40520" y="50040"/>
                </a:lnTo>
                <a:lnTo>
                  <a:pt x="40490" y="50050"/>
                </a:lnTo>
                <a:lnTo>
                  <a:pt x="40460" y="50100"/>
                </a:lnTo>
                <a:lnTo>
                  <a:pt x="40440" y="50140"/>
                </a:lnTo>
                <a:lnTo>
                  <a:pt x="40440" y="50180"/>
                </a:lnTo>
                <a:lnTo>
                  <a:pt x="40440" y="50260"/>
                </a:lnTo>
                <a:lnTo>
                  <a:pt x="40440" y="50280"/>
                </a:lnTo>
                <a:lnTo>
                  <a:pt x="40440" y="50310"/>
                </a:lnTo>
                <a:lnTo>
                  <a:pt x="40420" y="50340"/>
                </a:lnTo>
                <a:lnTo>
                  <a:pt x="40380" y="50370"/>
                </a:lnTo>
                <a:lnTo>
                  <a:pt x="40180" y="50410"/>
                </a:lnTo>
                <a:lnTo>
                  <a:pt x="39790" y="50360"/>
                </a:lnTo>
                <a:lnTo>
                  <a:pt x="39690" y="50370"/>
                </a:lnTo>
                <a:lnTo>
                  <a:pt x="39630" y="50370"/>
                </a:lnTo>
                <a:lnTo>
                  <a:pt x="39570" y="50350"/>
                </a:lnTo>
                <a:lnTo>
                  <a:pt x="39520" y="50300"/>
                </a:lnTo>
                <a:lnTo>
                  <a:pt x="39460" y="50200"/>
                </a:lnTo>
                <a:lnTo>
                  <a:pt x="39450" y="50180"/>
                </a:lnTo>
                <a:lnTo>
                  <a:pt x="39430" y="50120"/>
                </a:lnTo>
                <a:lnTo>
                  <a:pt x="39420" y="50100"/>
                </a:lnTo>
                <a:lnTo>
                  <a:pt x="39340" y="50070"/>
                </a:lnTo>
                <a:lnTo>
                  <a:pt x="39050" y="50040"/>
                </a:lnTo>
                <a:lnTo>
                  <a:pt x="38720" y="50000"/>
                </a:lnTo>
                <a:lnTo>
                  <a:pt x="38610" y="49970"/>
                </a:lnTo>
                <a:lnTo>
                  <a:pt x="38560" y="49970"/>
                </a:lnTo>
                <a:lnTo>
                  <a:pt x="38420" y="49980"/>
                </a:lnTo>
                <a:lnTo>
                  <a:pt x="38380" y="49980"/>
                </a:lnTo>
                <a:lnTo>
                  <a:pt x="38180" y="49910"/>
                </a:lnTo>
                <a:lnTo>
                  <a:pt x="38120" y="49900"/>
                </a:lnTo>
                <a:lnTo>
                  <a:pt x="38080" y="49900"/>
                </a:lnTo>
                <a:lnTo>
                  <a:pt x="38010" y="49920"/>
                </a:lnTo>
                <a:lnTo>
                  <a:pt x="37950" y="49950"/>
                </a:lnTo>
                <a:lnTo>
                  <a:pt x="37920" y="49970"/>
                </a:lnTo>
                <a:lnTo>
                  <a:pt x="37900" y="49990"/>
                </a:lnTo>
                <a:lnTo>
                  <a:pt x="37880" y="50010"/>
                </a:lnTo>
                <a:lnTo>
                  <a:pt x="37800" y="50150"/>
                </a:lnTo>
                <a:lnTo>
                  <a:pt x="37770" y="50180"/>
                </a:lnTo>
                <a:lnTo>
                  <a:pt x="37750" y="50200"/>
                </a:lnTo>
                <a:lnTo>
                  <a:pt x="37720" y="50220"/>
                </a:lnTo>
                <a:lnTo>
                  <a:pt x="37690" y="50240"/>
                </a:lnTo>
                <a:lnTo>
                  <a:pt x="37580" y="50260"/>
                </a:lnTo>
                <a:lnTo>
                  <a:pt x="37560" y="50260"/>
                </a:lnTo>
                <a:lnTo>
                  <a:pt x="37540" y="50260"/>
                </a:lnTo>
                <a:lnTo>
                  <a:pt x="37530" y="50230"/>
                </a:lnTo>
                <a:lnTo>
                  <a:pt x="37530" y="50180"/>
                </a:lnTo>
                <a:lnTo>
                  <a:pt x="37540" y="49970"/>
                </a:lnTo>
                <a:lnTo>
                  <a:pt x="37500" y="49550"/>
                </a:lnTo>
                <a:lnTo>
                  <a:pt x="37520" y="49450"/>
                </a:lnTo>
                <a:lnTo>
                  <a:pt x="37540" y="49380"/>
                </a:lnTo>
                <a:lnTo>
                  <a:pt x="37550" y="49350"/>
                </a:lnTo>
                <a:lnTo>
                  <a:pt x="37560" y="49330"/>
                </a:lnTo>
                <a:lnTo>
                  <a:pt x="37550" y="49300"/>
                </a:lnTo>
                <a:lnTo>
                  <a:pt x="37530" y="49300"/>
                </a:lnTo>
                <a:lnTo>
                  <a:pt x="37510" y="49300"/>
                </a:lnTo>
                <a:lnTo>
                  <a:pt x="37400" y="49330"/>
                </a:lnTo>
                <a:lnTo>
                  <a:pt x="37320" y="49340"/>
                </a:lnTo>
                <a:lnTo>
                  <a:pt x="36860" y="49250"/>
                </a:lnTo>
                <a:lnTo>
                  <a:pt x="36810" y="49250"/>
                </a:lnTo>
                <a:lnTo>
                  <a:pt x="36770" y="49260"/>
                </a:lnTo>
                <a:lnTo>
                  <a:pt x="36750" y="49270"/>
                </a:lnTo>
                <a:lnTo>
                  <a:pt x="36730" y="49280"/>
                </a:lnTo>
                <a:lnTo>
                  <a:pt x="36690" y="49320"/>
                </a:lnTo>
                <a:lnTo>
                  <a:pt x="36470" y="49610"/>
                </a:lnTo>
                <a:lnTo>
                  <a:pt x="36400" y="49720"/>
                </a:lnTo>
                <a:lnTo>
                  <a:pt x="36370" y="49800"/>
                </a:lnTo>
                <a:lnTo>
                  <a:pt x="36350" y="49920"/>
                </a:lnTo>
                <a:lnTo>
                  <a:pt x="36330" y="50010"/>
                </a:lnTo>
                <a:lnTo>
                  <a:pt x="36270" y="50120"/>
                </a:lnTo>
                <a:lnTo>
                  <a:pt x="36230" y="50180"/>
                </a:lnTo>
                <a:lnTo>
                  <a:pt x="36180" y="50220"/>
                </a:lnTo>
                <a:lnTo>
                  <a:pt x="36150" y="50240"/>
                </a:lnTo>
                <a:lnTo>
                  <a:pt x="36060" y="50270"/>
                </a:lnTo>
                <a:lnTo>
                  <a:pt x="35950" y="50320"/>
                </a:lnTo>
                <a:lnTo>
                  <a:pt x="35930" y="50340"/>
                </a:lnTo>
                <a:lnTo>
                  <a:pt x="35920" y="50360"/>
                </a:lnTo>
                <a:lnTo>
                  <a:pt x="35910" y="50400"/>
                </a:lnTo>
                <a:lnTo>
                  <a:pt x="35910" y="50480"/>
                </a:lnTo>
                <a:lnTo>
                  <a:pt x="35920" y="50640"/>
                </a:lnTo>
                <a:lnTo>
                  <a:pt x="35960" y="50790"/>
                </a:lnTo>
                <a:lnTo>
                  <a:pt x="35960" y="50820"/>
                </a:lnTo>
                <a:lnTo>
                  <a:pt x="35930" y="50860"/>
                </a:lnTo>
                <a:lnTo>
                  <a:pt x="35870" y="50890"/>
                </a:lnTo>
                <a:lnTo>
                  <a:pt x="35840" y="50910"/>
                </a:lnTo>
                <a:lnTo>
                  <a:pt x="35830" y="50920"/>
                </a:lnTo>
                <a:lnTo>
                  <a:pt x="35820" y="50930"/>
                </a:lnTo>
                <a:lnTo>
                  <a:pt x="35810" y="50960"/>
                </a:lnTo>
                <a:lnTo>
                  <a:pt x="35780" y="51090"/>
                </a:lnTo>
                <a:lnTo>
                  <a:pt x="35760" y="51130"/>
                </a:lnTo>
                <a:lnTo>
                  <a:pt x="35740" y="51160"/>
                </a:lnTo>
                <a:lnTo>
                  <a:pt x="35720" y="51180"/>
                </a:lnTo>
                <a:lnTo>
                  <a:pt x="35720" y="51220"/>
                </a:lnTo>
                <a:lnTo>
                  <a:pt x="35730" y="51250"/>
                </a:lnTo>
                <a:lnTo>
                  <a:pt x="35830" y="51450"/>
                </a:lnTo>
                <a:lnTo>
                  <a:pt x="35790" y="51480"/>
                </a:lnTo>
                <a:lnTo>
                  <a:pt x="35740" y="51500"/>
                </a:lnTo>
                <a:lnTo>
                  <a:pt x="35650" y="51500"/>
                </a:lnTo>
                <a:lnTo>
                  <a:pt x="35570" y="51490"/>
                </a:lnTo>
                <a:lnTo>
                  <a:pt x="35470" y="51450"/>
                </a:lnTo>
                <a:lnTo>
                  <a:pt x="35230" y="51320"/>
                </a:lnTo>
                <a:lnTo>
                  <a:pt x="35140" y="51280"/>
                </a:lnTo>
                <a:lnTo>
                  <a:pt x="34800" y="51300"/>
                </a:lnTo>
                <a:lnTo>
                  <a:pt x="34730" y="51290"/>
                </a:lnTo>
                <a:lnTo>
                  <a:pt x="34670" y="51260"/>
                </a:lnTo>
                <a:lnTo>
                  <a:pt x="34580" y="51150"/>
                </a:lnTo>
                <a:lnTo>
                  <a:pt x="34520" y="51130"/>
                </a:lnTo>
                <a:lnTo>
                  <a:pt x="34600" y="50710"/>
                </a:lnTo>
                <a:lnTo>
                  <a:pt x="34650" y="50540"/>
                </a:lnTo>
                <a:lnTo>
                  <a:pt x="34710" y="50450"/>
                </a:lnTo>
                <a:lnTo>
                  <a:pt x="34730" y="50410"/>
                </a:lnTo>
                <a:lnTo>
                  <a:pt x="34740" y="50360"/>
                </a:lnTo>
                <a:lnTo>
                  <a:pt x="34760" y="50260"/>
                </a:lnTo>
                <a:lnTo>
                  <a:pt x="34770" y="50190"/>
                </a:lnTo>
                <a:lnTo>
                  <a:pt x="34770" y="50100"/>
                </a:lnTo>
                <a:lnTo>
                  <a:pt x="34750" y="49930"/>
                </a:lnTo>
                <a:lnTo>
                  <a:pt x="34730" y="49850"/>
                </a:lnTo>
                <a:lnTo>
                  <a:pt x="34710" y="49790"/>
                </a:lnTo>
                <a:lnTo>
                  <a:pt x="34700" y="49760"/>
                </a:lnTo>
                <a:lnTo>
                  <a:pt x="34690" y="49730"/>
                </a:lnTo>
                <a:lnTo>
                  <a:pt x="34700" y="49700"/>
                </a:lnTo>
                <a:lnTo>
                  <a:pt x="34730" y="49640"/>
                </a:lnTo>
                <a:lnTo>
                  <a:pt x="34830" y="49520"/>
                </a:lnTo>
                <a:lnTo>
                  <a:pt x="34880" y="49440"/>
                </a:lnTo>
                <a:lnTo>
                  <a:pt x="34890" y="49370"/>
                </a:lnTo>
                <a:lnTo>
                  <a:pt x="34880" y="49270"/>
                </a:lnTo>
                <a:lnTo>
                  <a:pt x="34830" y="49130"/>
                </a:lnTo>
                <a:lnTo>
                  <a:pt x="34760" y="48790"/>
                </a:lnTo>
                <a:lnTo>
                  <a:pt x="34740" y="48710"/>
                </a:lnTo>
                <a:lnTo>
                  <a:pt x="34660" y="48680"/>
                </a:lnTo>
                <a:lnTo>
                  <a:pt x="34640" y="48680"/>
                </a:lnTo>
                <a:lnTo>
                  <a:pt x="34610" y="48660"/>
                </a:lnTo>
                <a:lnTo>
                  <a:pt x="34580" y="48630"/>
                </a:lnTo>
                <a:lnTo>
                  <a:pt x="34560" y="48570"/>
                </a:lnTo>
                <a:lnTo>
                  <a:pt x="34530" y="48540"/>
                </a:lnTo>
                <a:lnTo>
                  <a:pt x="34490" y="48530"/>
                </a:lnTo>
                <a:lnTo>
                  <a:pt x="34390" y="48560"/>
                </a:lnTo>
                <a:lnTo>
                  <a:pt x="34370" y="48560"/>
                </a:lnTo>
                <a:lnTo>
                  <a:pt x="34340" y="48550"/>
                </a:lnTo>
                <a:lnTo>
                  <a:pt x="34280" y="48500"/>
                </a:lnTo>
                <a:lnTo>
                  <a:pt x="34230" y="48480"/>
                </a:lnTo>
                <a:lnTo>
                  <a:pt x="34180" y="48470"/>
                </a:lnTo>
                <a:lnTo>
                  <a:pt x="34170" y="48450"/>
                </a:lnTo>
                <a:lnTo>
                  <a:pt x="34160" y="48430"/>
                </a:lnTo>
                <a:lnTo>
                  <a:pt x="34270" y="48180"/>
                </a:lnTo>
                <a:lnTo>
                  <a:pt x="34350" y="47780"/>
                </a:lnTo>
                <a:lnTo>
                  <a:pt x="34330" y="47730"/>
                </a:lnTo>
                <a:lnTo>
                  <a:pt x="34310" y="47660"/>
                </a:lnTo>
                <a:lnTo>
                  <a:pt x="34290" y="47630"/>
                </a:lnTo>
                <a:lnTo>
                  <a:pt x="34280" y="47600"/>
                </a:lnTo>
                <a:lnTo>
                  <a:pt x="34280" y="47560"/>
                </a:lnTo>
                <a:lnTo>
                  <a:pt x="34290" y="47500"/>
                </a:lnTo>
                <a:lnTo>
                  <a:pt x="34360" y="47190"/>
                </a:lnTo>
                <a:lnTo>
                  <a:pt x="34370" y="47130"/>
                </a:lnTo>
                <a:lnTo>
                  <a:pt x="34360" y="47090"/>
                </a:lnTo>
                <a:lnTo>
                  <a:pt x="34350" y="47050"/>
                </a:lnTo>
                <a:lnTo>
                  <a:pt x="34340" y="47020"/>
                </a:lnTo>
                <a:lnTo>
                  <a:pt x="34330" y="47000"/>
                </a:lnTo>
                <a:lnTo>
                  <a:pt x="34300" y="46980"/>
                </a:lnTo>
                <a:lnTo>
                  <a:pt x="34250" y="46950"/>
                </a:lnTo>
                <a:lnTo>
                  <a:pt x="34230" y="46920"/>
                </a:lnTo>
                <a:lnTo>
                  <a:pt x="34210" y="46900"/>
                </a:lnTo>
                <a:lnTo>
                  <a:pt x="34200" y="46870"/>
                </a:lnTo>
                <a:lnTo>
                  <a:pt x="34200" y="46840"/>
                </a:lnTo>
                <a:lnTo>
                  <a:pt x="34200" y="46810"/>
                </a:lnTo>
                <a:lnTo>
                  <a:pt x="34580" y="46130"/>
                </a:lnTo>
                <a:lnTo>
                  <a:pt x="34650" y="46030"/>
                </a:lnTo>
                <a:lnTo>
                  <a:pt x="34720" y="45970"/>
                </a:lnTo>
                <a:lnTo>
                  <a:pt x="34830" y="45860"/>
                </a:lnTo>
                <a:lnTo>
                  <a:pt x="34860" y="45790"/>
                </a:lnTo>
                <a:lnTo>
                  <a:pt x="34860" y="45750"/>
                </a:lnTo>
                <a:lnTo>
                  <a:pt x="34860" y="45710"/>
                </a:lnTo>
                <a:lnTo>
                  <a:pt x="34860" y="45690"/>
                </a:lnTo>
                <a:lnTo>
                  <a:pt x="34840" y="45630"/>
                </a:lnTo>
                <a:lnTo>
                  <a:pt x="34860" y="45590"/>
                </a:lnTo>
                <a:lnTo>
                  <a:pt x="34890" y="45540"/>
                </a:lnTo>
                <a:lnTo>
                  <a:pt x="35030" y="45400"/>
                </a:lnTo>
                <a:lnTo>
                  <a:pt x="35080" y="45370"/>
                </a:lnTo>
                <a:lnTo>
                  <a:pt x="35110" y="45350"/>
                </a:lnTo>
                <a:lnTo>
                  <a:pt x="35230" y="45370"/>
                </a:lnTo>
                <a:lnTo>
                  <a:pt x="35430" y="45410"/>
                </a:lnTo>
                <a:lnTo>
                  <a:pt x="35610" y="45530"/>
                </a:lnTo>
                <a:lnTo>
                  <a:pt x="35670" y="45560"/>
                </a:lnTo>
                <a:lnTo>
                  <a:pt x="35700" y="45550"/>
                </a:lnTo>
                <a:lnTo>
                  <a:pt x="35720" y="45520"/>
                </a:lnTo>
                <a:lnTo>
                  <a:pt x="35730" y="45470"/>
                </a:lnTo>
                <a:lnTo>
                  <a:pt x="35750" y="45430"/>
                </a:lnTo>
                <a:lnTo>
                  <a:pt x="35790" y="45390"/>
                </a:lnTo>
                <a:lnTo>
                  <a:pt x="35870" y="45370"/>
                </a:lnTo>
                <a:lnTo>
                  <a:pt x="35940" y="45390"/>
                </a:lnTo>
                <a:lnTo>
                  <a:pt x="36010" y="45420"/>
                </a:lnTo>
                <a:lnTo>
                  <a:pt x="36100" y="45480"/>
                </a:lnTo>
                <a:lnTo>
                  <a:pt x="36130" y="45480"/>
                </a:lnTo>
                <a:lnTo>
                  <a:pt x="36150" y="45460"/>
                </a:lnTo>
                <a:lnTo>
                  <a:pt x="36140" y="45390"/>
                </a:lnTo>
                <a:lnTo>
                  <a:pt x="36080" y="45170"/>
                </a:lnTo>
                <a:lnTo>
                  <a:pt x="36020" y="45010"/>
                </a:lnTo>
                <a:lnTo>
                  <a:pt x="36010" y="44980"/>
                </a:lnTo>
                <a:lnTo>
                  <a:pt x="36020" y="44940"/>
                </a:lnTo>
                <a:lnTo>
                  <a:pt x="36080" y="44930"/>
                </a:lnTo>
                <a:lnTo>
                  <a:pt x="36590" y="44950"/>
                </a:lnTo>
                <a:lnTo>
                  <a:pt x="36660" y="44970"/>
                </a:lnTo>
                <a:lnTo>
                  <a:pt x="36720" y="44990"/>
                </a:lnTo>
                <a:lnTo>
                  <a:pt x="36780" y="45010"/>
                </a:lnTo>
                <a:lnTo>
                  <a:pt x="37150" y="45260"/>
                </a:lnTo>
                <a:lnTo>
                  <a:pt x="37200" y="45270"/>
                </a:lnTo>
                <a:lnTo>
                  <a:pt x="37240" y="45260"/>
                </a:lnTo>
                <a:lnTo>
                  <a:pt x="37370" y="45210"/>
                </a:lnTo>
                <a:lnTo>
                  <a:pt x="37440" y="45190"/>
                </a:lnTo>
                <a:lnTo>
                  <a:pt x="37510" y="45190"/>
                </a:lnTo>
                <a:lnTo>
                  <a:pt x="37560" y="45190"/>
                </a:lnTo>
                <a:lnTo>
                  <a:pt x="37780" y="45240"/>
                </a:lnTo>
                <a:lnTo>
                  <a:pt x="37820" y="45240"/>
                </a:lnTo>
                <a:lnTo>
                  <a:pt x="37860" y="45220"/>
                </a:lnTo>
                <a:lnTo>
                  <a:pt x="37890" y="45190"/>
                </a:lnTo>
                <a:lnTo>
                  <a:pt x="37960" y="45060"/>
                </a:lnTo>
                <a:lnTo>
                  <a:pt x="38020" y="45000"/>
                </a:lnTo>
                <a:lnTo>
                  <a:pt x="38080" y="44990"/>
                </a:lnTo>
                <a:lnTo>
                  <a:pt x="38120" y="44990"/>
                </a:lnTo>
                <a:lnTo>
                  <a:pt x="38180" y="45040"/>
                </a:lnTo>
                <a:lnTo>
                  <a:pt x="38420" y="45290"/>
                </a:lnTo>
                <a:lnTo>
                  <a:pt x="38580" y="45380"/>
                </a:lnTo>
                <a:lnTo>
                  <a:pt x="39370" y="45560"/>
                </a:lnTo>
                <a:lnTo>
                  <a:pt x="39560" y="45610"/>
                </a:lnTo>
                <a:lnTo>
                  <a:pt x="39660" y="45600"/>
                </a:lnTo>
                <a:lnTo>
                  <a:pt x="39690" y="45570"/>
                </a:lnTo>
                <a:lnTo>
                  <a:pt x="39720" y="45530"/>
                </a:lnTo>
                <a:lnTo>
                  <a:pt x="39740" y="45470"/>
                </a:lnTo>
                <a:lnTo>
                  <a:pt x="39750" y="45420"/>
                </a:lnTo>
                <a:lnTo>
                  <a:pt x="39750" y="45370"/>
                </a:lnTo>
                <a:lnTo>
                  <a:pt x="39740" y="45310"/>
                </a:lnTo>
                <a:lnTo>
                  <a:pt x="39740" y="45250"/>
                </a:lnTo>
                <a:lnTo>
                  <a:pt x="39750" y="45180"/>
                </a:lnTo>
                <a:lnTo>
                  <a:pt x="39830" y="44830"/>
                </a:lnTo>
                <a:lnTo>
                  <a:pt x="39870" y="44720"/>
                </a:lnTo>
                <a:lnTo>
                  <a:pt x="39910" y="44660"/>
                </a:lnTo>
                <a:lnTo>
                  <a:pt x="39960" y="44620"/>
                </a:lnTo>
                <a:lnTo>
                  <a:pt x="40130" y="44520"/>
                </a:lnTo>
                <a:lnTo>
                  <a:pt x="40260" y="44480"/>
                </a:lnTo>
                <a:lnTo>
                  <a:pt x="40440" y="44390"/>
                </a:lnTo>
                <a:lnTo>
                  <a:pt x="41210" y="43820"/>
                </a:lnTo>
                <a:lnTo>
                  <a:pt x="41330" y="43750"/>
                </a:lnTo>
                <a:lnTo>
                  <a:pt x="41410" y="43730"/>
                </a:lnTo>
                <a:lnTo>
                  <a:pt x="41470" y="43720"/>
                </a:lnTo>
                <a:lnTo>
                  <a:pt x="41490" y="43730"/>
                </a:lnTo>
                <a:lnTo>
                  <a:pt x="41630" y="43810"/>
                </a:lnTo>
                <a:lnTo>
                  <a:pt x="41690" y="43830"/>
                </a:lnTo>
                <a:lnTo>
                  <a:pt x="41760" y="43820"/>
                </a:lnTo>
                <a:lnTo>
                  <a:pt x="41860" y="43800"/>
                </a:lnTo>
                <a:lnTo>
                  <a:pt x="42160" y="43680"/>
                </a:lnTo>
                <a:lnTo>
                  <a:pt x="42250" y="43650"/>
                </a:lnTo>
                <a:lnTo>
                  <a:pt x="42300" y="43650"/>
                </a:lnTo>
                <a:lnTo>
                  <a:pt x="42340" y="43660"/>
                </a:lnTo>
                <a:lnTo>
                  <a:pt x="42370" y="43670"/>
                </a:lnTo>
                <a:lnTo>
                  <a:pt x="42390" y="43690"/>
                </a:lnTo>
                <a:lnTo>
                  <a:pt x="42470" y="43820"/>
                </a:lnTo>
                <a:lnTo>
                  <a:pt x="42490" y="43860"/>
                </a:lnTo>
                <a:lnTo>
                  <a:pt x="42500" y="43900"/>
                </a:lnTo>
                <a:lnTo>
                  <a:pt x="42500" y="43940"/>
                </a:lnTo>
                <a:lnTo>
                  <a:pt x="42510" y="43980"/>
                </a:lnTo>
                <a:lnTo>
                  <a:pt x="42540" y="44040"/>
                </a:lnTo>
                <a:lnTo>
                  <a:pt x="42600" y="44140"/>
                </a:lnTo>
                <a:lnTo>
                  <a:pt x="42680" y="44230"/>
                </a:lnTo>
                <a:lnTo>
                  <a:pt x="42860" y="44280"/>
                </a:lnTo>
                <a:lnTo>
                  <a:pt x="43310" y="44030"/>
                </a:lnTo>
                <a:lnTo>
                  <a:pt x="43470" y="43970"/>
                </a:lnTo>
                <a:lnTo>
                  <a:pt x="43610" y="43970"/>
                </a:lnTo>
                <a:lnTo>
                  <a:pt x="43710" y="43940"/>
                </a:lnTo>
                <a:lnTo>
                  <a:pt x="43780" y="43900"/>
                </a:lnTo>
                <a:lnTo>
                  <a:pt x="43850" y="43830"/>
                </a:lnTo>
                <a:lnTo>
                  <a:pt x="43980" y="43680"/>
                </a:lnTo>
                <a:lnTo>
                  <a:pt x="44020" y="43660"/>
                </a:lnTo>
                <a:lnTo>
                  <a:pt x="44040" y="43660"/>
                </a:lnTo>
                <a:lnTo>
                  <a:pt x="44060" y="43690"/>
                </a:lnTo>
                <a:lnTo>
                  <a:pt x="44080" y="43840"/>
                </a:lnTo>
                <a:lnTo>
                  <a:pt x="44120" y="43960"/>
                </a:lnTo>
                <a:lnTo>
                  <a:pt x="44140" y="43990"/>
                </a:lnTo>
                <a:lnTo>
                  <a:pt x="44190" y="44020"/>
                </a:lnTo>
                <a:lnTo>
                  <a:pt x="44290" y="44020"/>
                </a:lnTo>
                <a:lnTo>
                  <a:pt x="44370" y="44010"/>
                </a:lnTo>
                <a:lnTo>
                  <a:pt x="44580" y="43940"/>
                </a:lnTo>
                <a:lnTo>
                  <a:pt x="44670" y="44180"/>
                </a:lnTo>
                <a:lnTo>
                  <a:pt x="44840" y="44210"/>
                </a:lnTo>
                <a:lnTo>
                  <a:pt x="45480" y="44180"/>
                </a:lnTo>
                <a:lnTo>
                  <a:pt x="45590" y="44210"/>
                </a:lnTo>
                <a:lnTo>
                  <a:pt x="45630" y="44260"/>
                </a:lnTo>
                <a:lnTo>
                  <a:pt x="45660" y="44350"/>
                </a:lnTo>
                <a:lnTo>
                  <a:pt x="45670" y="44460"/>
                </a:lnTo>
                <a:lnTo>
                  <a:pt x="45670" y="44530"/>
                </a:lnTo>
                <a:lnTo>
                  <a:pt x="45660" y="44580"/>
                </a:lnTo>
                <a:lnTo>
                  <a:pt x="45640" y="44600"/>
                </a:lnTo>
                <a:lnTo>
                  <a:pt x="45530" y="44660"/>
                </a:lnTo>
                <a:lnTo>
                  <a:pt x="45490" y="44690"/>
                </a:lnTo>
                <a:lnTo>
                  <a:pt x="45470" y="44720"/>
                </a:lnTo>
                <a:lnTo>
                  <a:pt x="45420" y="44800"/>
                </a:lnTo>
                <a:lnTo>
                  <a:pt x="45390" y="44850"/>
                </a:lnTo>
                <a:lnTo>
                  <a:pt x="45160" y="45010"/>
                </a:lnTo>
                <a:lnTo>
                  <a:pt x="45140" y="45030"/>
                </a:lnTo>
                <a:lnTo>
                  <a:pt x="45120" y="45060"/>
                </a:lnTo>
                <a:lnTo>
                  <a:pt x="45120" y="45080"/>
                </a:lnTo>
                <a:lnTo>
                  <a:pt x="45110" y="45170"/>
                </a:lnTo>
                <a:lnTo>
                  <a:pt x="45100" y="45190"/>
                </a:lnTo>
                <a:lnTo>
                  <a:pt x="45080" y="45300"/>
                </a:lnTo>
                <a:lnTo>
                  <a:pt x="45090" y="45510"/>
                </a:lnTo>
                <a:lnTo>
                  <a:pt x="45090" y="45570"/>
                </a:lnTo>
                <a:lnTo>
                  <a:pt x="45080" y="45610"/>
                </a:lnTo>
                <a:lnTo>
                  <a:pt x="45070" y="45700"/>
                </a:lnTo>
                <a:lnTo>
                  <a:pt x="45060" y="45820"/>
                </a:lnTo>
                <a:lnTo>
                  <a:pt x="45090" y="46090"/>
                </a:lnTo>
                <a:lnTo>
                  <a:pt x="45120" y="46220"/>
                </a:lnTo>
                <a:lnTo>
                  <a:pt x="45160" y="46340"/>
                </a:lnTo>
                <a:lnTo>
                  <a:pt x="45220" y="46420"/>
                </a:lnTo>
                <a:lnTo>
                  <a:pt x="45270" y="46470"/>
                </a:lnTo>
                <a:lnTo>
                  <a:pt x="45350" y="46510"/>
                </a:lnTo>
                <a:lnTo>
                  <a:pt x="45650" y="46580"/>
                </a:lnTo>
                <a:lnTo>
                  <a:pt x="45730" y="4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Ghazn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6840" y="41430"/>
                </a:moveTo>
                <a:lnTo>
                  <a:pt x="56820" y="41710"/>
                </a:lnTo>
                <a:lnTo>
                  <a:pt x="56830" y="41970"/>
                </a:lnTo>
                <a:lnTo>
                  <a:pt x="56850" y="42120"/>
                </a:lnTo>
                <a:lnTo>
                  <a:pt x="56880" y="42210"/>
                </a:lnTo>
                <a:lnTo>
                  <a:pt x="56950" y="42350"/>
                </a:lnTo>
                <a:lnTo>
                  <a:pt x="57010" y="42480"/>
                </a:lnTo>
                <a:lnTo>
                  <a:pt x="57020" y="42560"/>
                </a:lnTo>
                <a:lnTo>
                  <a:pt x="57010" y="42620"/>
                </a:lnTo>
                <a:lnTo>
                  <a:pt x="56860" y="42960"/>
                </a:lnTo>
                <a:lnTo>
                  <a:pt x="56820" y="43090"/>
                </a:lnTo>
                <a:lnTo>
                  <a:pt x="56810" y="43110"/>
                </a:lnTo>
                <a:lnTo>
                  <a:pt x="56370" y="43500"/>
                </a:lnTo>
                <a:lnTo>
                  <a:pt x="56300" y="43600"/>
                </a:lnTo>
                <a:lnTo>
                  <a:pt x="56230" y="43810"/>
                </a:lnTo>
                <a:lnTo>
                  <a:pt x="56200" y="43950"/>
                </a:lnTo>
                <a:lnTo>
                  <a:pt x="56160" y="44080"/>
                </a:lnTo>
                <a:lnTo>
                  <a:pt x="56100" y="44200"/>
                </a:lnTo>
                <a:lnTo>
                  <a:pt x="56030" y="44310"/>
                </a:lnTo>
                <a:lnTo>
                  <a:pt x="55650" y="44740"/>
                </a:lnTo>
                <a:lnTo>
                  <a:pt x="55060" y="45190"/>
                </a:lnTo>
                <a:lnTo>
                  <a:pt x="54990" y="45280"/>
                </a:lnTo>
                <a:lnTo>
                  <a:pt x="54940" y="45380"/>
                </a:lnTo>
                <a:lnTo>
                  <a:pt x="54650" y="46250"/>
                </a:lnTo>
                <a:lnTo>
                  <a:pt x="54390" y="46530"/>
                </a:lnTo>
                <a:lnTo>
                  <a:pt x="54340" y="46620"/>
                </a:lnTo>
                <a:lnTo>
                  <a:pt x="54270" y="46750"/>
                </a:lnTo>
                <a:lnTo>
                  <a:pt x="53830" y="47170"/>
                </a:lnTo>
                <a:lnTo>
                  <a:pt x="53750" y="47240"/>
                </a:lnTo>
                <a:lnTo>
                  <a:pt x="53690" y="47300"/>
                </a:lnTo>
                <a:lnTo>
                  <a:pt x="53680" y="47330"/>
                </a:lnTo>
                <a:lnTo>
                  <a:pt x="53670" y="47400"/>
                </a:lnTo>
                <a:lnTo>
                  <a:pt x="53650" y="47520"/>
                </a:lnTo>
                <a:lnTo>
                  <a:pt x="53610" y="47600"/>
                </a:lnTo>
                <a:lnTo>
                  <a:pt x="53440" y="47770"/>
                </a:lnTo>
                <a:lnTo>
                  <a:pt x="53190" y="47970"/>
                </a:lnTo>
                <a:lnTo>
                  <a:pt x="53100" y="48020"/>
                </a:lnTo>
                <a:lnTo>
                  <a:pt x="52930" y="48090"/>
                </a:lnTo>
                <a:lnTo>
                  <a:pt x="52770" y="48120"/>
                </a:lnTo>
                <a:lnTo>
                  <a:pt x="52380" y="48150"/>
                </a:lnTo>
                <a:lnTo>
                  <a:pt x="52300" y="48170"/>
                </a:lnTo>
                <a:lnTo>
                  <a:pt x="52250" y="48160"/>
                </a:lnTo>
                <a:lnTo>
                  <a:pt x="52190" y="48140"/>
                </a:lnTo>
                <a:lnTo>
                  <a:pt x="51930" y="47970"/>
                </a:lnTo>
                <a:lnTo>
                  <a:pt x="51390" y="47440"/>
                </a:lnTo>
                <a:lnTo>
                  <a:pt x="51080" y="47810"/>
                </a:lnTo>
                <a:lnTo>
                  <a:pt x="50830" y="48260"/>
                </a:lnTo>
                <a:lnTo>
                  <a:pt x="50810" y="48310"/>
                </a:lnTo>
                <a:lnTo>
                  <a:pt x="50800" y="48340"/>
                </a:lnTo>
                <a:lnTo>
                  <a:pt x="50800" y="48380"/>
                </a:lnTo>
                <a:lnTo>
                  <a:pt x="50940" y="48530"/>
                </a:lnTo>
                <a:lnTo>
                  <a:pt x="51520" y="48970"/>
                </a:lnTo>
                <a:lnTo>
                  <a:pt x="51570" y="49150"/>
                </a:lnTo>
                <a:lnTo>
                  <a:pt x="51630" y="49230"/>
                </a:lnTo>
                <a:lnTo>
                  <a:pt x="51820" y="49350"/>
                </a:lnTo>
                <a:lnTo>
                  <a:pt x="52100" y="49620"/>
                </a:lnTo>
                <a:lnTo>
                  <a:pt x="52130" y="49640"/>
                </a:lnTo>
                <a:lnTo>
                  <a:pt x="52260" y="49700"/>
                </a:lnTo>
                <a:lnTo>
                  <a:pt x="52280" y="49720"/>
                </a:lnTo>
                <a:lnTo>
                  <a:pt x="52310" y="49740"/>
                </a:lnTo>
                <a:lnTo>
                  <a:pt x="52330" y="49790"/>
                </a:lnTo>
                <a:lnTo>
                  <a:pt x="52460" y="50190"/>
                </a:lnTo>
                <a:lnTo>
                  <a:pt x="52500" y="50420"/>
                </a:lnTo>
                <a:lnTo>
                  <a:pt x="52520" y="50500"/>
                </a:lnTo>
                <a:lnTo>
                  <a:pt x="52540" y="50560"/>
                </a:lnTo>
                <a:lnTo>
                  <a:pt x="52530" y="50610"/>
                </a:lnTo>
                <a:lnTo>
                  <a:pt x="52480" y="50750"/>
                </a:lnTo>
                <a:lnTo>
                  <a:pt x="52460" y="50830"/>
                </a:lnTo>
                <a:lnTo>
                  <a:pt x="52460" y="50910"/>
                </a:lnTo>
                <a:lnTo>
                  <a:pt x="52500" y="51220"/>
                </a:lnTo>
                <a:lnTo>
                  <a:pt x="52490" y="51490"/>
                </a:lnTo>
                <a:lnTo>
                  <a:pt x="52430" y="51580"/>
                </a:lnTo>
                <a:lnTo>
                  <a:pt x="52410" y="51630"/>
                </a:lnTo>
                <a:lnTo>
                  <a:pt x="52400" y="51690"/>
                </a:lnTo>
                <a:lnTo>
                  <a:pt x="52410" y="51770"/>
                </a:lnTo>
                <a:lnTo>
                  <a:pt x="52500" y="52080"/>
                </a:lnTo>
                <a:lnTo>
                  <a:pt x="52500" y="52150"/>
                </a:lnTo>
                <a:lnTo>
                  <a:pt x="52500" y="52210"/>
                </a:lnTo>
                <a:lnTo>
                  <a:pt x="52460" y="52420"/>
                </a:lnTo>
                <a:lnTo>
                  <a:pt x="52290" y="52810"/>
                </a:lnTo>
                <a:lnTo>
                  <a:pt x="52040" y="52980"/>
                </a:lnTo>
                <a:lnTo>
                  <a:pt x="52000" y="53000"/>
                </a:lnTo>
                <a:lnTo>
                  <a:pt x="51590" y="53010"/>
                </a:lnTo>
                <a:lnTo>
                  <a:pt x="51530" y="53000"/>
                </a:lnTo>
                <a:lnTo>
                  <a:pt x="51470" y="52980"/>
                </a:lnTo>
                <a:lnTo>
                  <a:pt x="51390" y="52920"/>
                </a:lnTo>
                <a:lnTo>
                  <a:pt x="51290" y="52830"/>
                </a:lnTo>
                <a:lnTo>
                  <a:pt x="51120" y="52720"/>
                </a:lnTo>
                <a:lnTo>
                  <a:pt x="50990" y="52620"/>
                </a:lnTo>
                <a:lnTo>
                  <a:pt x="50910" y="52580"/>
                </a:lnTo>
                <a:lnTo>
                  <a:pt x="50790" y="52540"/>
                </a:lnTo>
                <a:lnTo>
                  <a:pt x="50400" y="52490"/>
                </a:lnTo>
                <a:lnTo>
                  <a:pt x="50360" y="52470"/>
                </a:lnTo>
                <a:lnTo>
                  <a:pt x="50270" y="52410"/>
                </a:lnTo>
                <a:lnTo>
                  <a:pt x="50200" y="52360"/>
                </a:lnTo>
                <a:lnTo>
                  <a:pt x="50180" y="52340"/>
                </a:lnTo>
                <a:lnTo>
                  <a:pt x="50170" y="52300"/>
                </a:lnTo>
                <a:lnTo>
                  <a:pt x="50180" y="52230"/>
                </a:lnTo>
                <a:lnTo>
                  <a:pt x="50220" y="51940"/>
                </a:lnTo>
                <a:lnTo>
                  <a:pt x="50210" y="51880"/>
                </a:lnTo>
                <a:lnTo>
                  <a:pt x="50190" y="51810"/>
                </a:lnTo>
                <a:lnTo>
                  <a:pt x="50120" y="51720"/>
                </a:lnTo>
                <a:lnTo>
                  <a:pt x="50070" y="51670"/>
                </a:lnTo>
                <a:lnTo>
                  <a:pt x="50020" y="51640"/>
                </a:lnTo>
                <a:lnTo>
                  <a:pt x="49990" y="51630"/>
                </a:lnTo>
                <a:lnTo>
                  <a:pt x="49970" y="51630"/>
                </a:lnTo>
                <a:lnTo>
                  <a:pt x="49940" y="51630"/>
                </a:lnTo>
                <a:lnTo>
                  <a:pt x="49910" y="51630"/>
                </a:lnTo>
                <a:lnTo>
                  <a:pt x="49730" y="51690"/>
                </a:lnTo>
                <a:lnTo>
                  <a:pt x="49700" y="51690"/>
                </a:lnTo>
                <a:lnTo>
                  <a:pt x="49680" y="51680"/>
                </a:lnTo>
                <a:lnTo>
                  <a:pt x="49650" y="51670"/>
                </a:lnTo>
                <a:lnTo>
                  <a:pt x="49630" y="51620"/>
                </a:lnTo>
                <a:lnTo>
                  <a:pt x="49620" y="51560"/>
                </a:lnTo>
                <a:lnTo>
                  <a:pt x="49630" y="51450"/>
                </a:lnTo>
                <a:lnTo>
                  <a:pt x="49660" y="51370"/>
                </a:lnTo>
                <a:lnTo>
                  <a:pt x="49690" y="51300"/>
                </a:lnTo>
                <a:lnTo>
                  <a:pt x="49730" y="51260"/>
                </a:lnTo>
                <a:lnTo>
                  <a:pt x="49760" y="51230"/>
                </a:lnTo>
                <a:lnTo>
                  <a:pt x="49780" y="51220"/>
                </a:lnTo>
                <a:lnTo>
                  <a:pt x="49800" y="51210"/>
                </a:lnTo>
                <a:lnTo>
                  <a:pt x="49820" y="51210"/>
                </a:lnTo>
                <a:lnTo>
                  <a:pt x="49920" y="51240"/>
                </a:lnTo>
                <a:lnTo>
                  <a:pt x="49980" y="51250"/>
                </a:lnTo>
                <a:lnTo>
                  <a:pt x="50000" y="51250"/>
                </a:lnTo>
                <a:lnTo>
                  <a:pt x="50030" y="51250"/>
                </a:lnTo>
                <a:lnTo>
                  <a:pt x="50060" y="51240"/>
                </a:lnTo>
                <a:lnTo>
                  <a:pt x="50230" y="51160"/>
                </a:lnTo>
                <a:lnTo>
                  <a:pt x="50350" y="51080"/>
                </a:lnTo>
                <a:lnTo>
                  <a:pt x="50450" y="50980"/>
                </a:lnTo>
                <a:lnTo>
                  <a:pt x="50540" y="50890"/>
                </a:lnTo>
                <a:lnTo>
                  <a:pt x="50570" y="50840"/>
                </a:lnTo>
                <a:lnTo>
                  <a:pt x="50580" y="50800"/>
                </a:lnTo>
                <a:lnTo>
                  <a:pt x="50590" y="50760"/>
                </a:lnTo>
                <a:lnTo>
                  <a:pt x="50590" y="50720"/>
                </a:lnTo>
                <a:lnTo>
                  <a:pt x="50550" y="50670"/>
                </a:lnTo>
                <a:lnTo>
                  <a:pt x="50500" y="50620"/>
                </a:lnTo>
                <a:lnTo>
                  <a:pt x="50290" y="50480"/>
                </a:lnTo>
                <a:lnTo>
                  <a:pt x="50240" y="50460"/>
                </a:lnTo>
                <a:lnTo>
                  <a:pt x="50000" y="50420"/>
                </a:lnTo>
                <a:lnTo>
                  <a:pt x="49980" y="50410"/>
                </a:lnTo>
                <a:lnTo>
                  <a:pt x="49970" y="50390"/>
                </a:lnTo>
                <a:lnTo>
                  <a:pt x="49910" y="50130"/>
                </a:lnTo>
                <a:lnTo>
                  <a:pt x="49810" y="50010"/>
                </a:lnTo>
                <a:lnTo>
                  <a:pt x="49410" y="49710"/>
                </a:lnTo>
                <a:lnTo>
                  <a:pt x="49840" y="49230"/>
                </a:lnTo>
                <a:lnTo>
                  <a:pt x="49850" y="49210"/>
                </a:lnTo>
                <a:lnTo>
                  <a:pt x="49830" y="49190"/>
                </a:lnTo>
                <a:lnTo>
                  <a:pt x="49620" y="49100"/>
                </a:lnTo>
                <a:lnTo>
                  <a:pt x="49560" y="49050"/>
                </a:lnTo>
                <a:lnTo>
                  <a:pt x="48600" y="48090"/>
                </a:lnTo>
                <a:lnTo>
                  <a:pt x="48580" y="48060"/>
                </a:lnTo>
                <a:lnTo>
                  <a:pt x="48570" y="47990"/>
                </a:lnTo>
                <a:lnTo>
                  <a:pt x="48550" y="47970"/>
                </a:lnTo>
                <a:lnTo>
                  <a:pt x="48390" y="47820"/>
                </a:lnTo>
                <a:lnTo>
                  <a:pt x="48220" y="47570"/>
                </a:lnTo>
                <a:lnTo>
                  <a:pt x="48190" y="47480"/>
                </a:lnTo>
                <a:lnTo>
                  <a:pt x="48190" y="47400"/>
                </a:lnTo>
                <a:lnTo>
                  <a:pt x="48200" y="47370"/>
                </a:lnTo>
                <a:lnTo>
                  <a:pt x="48210" y="47330"/>
                </a:lnTo>
                <a:lnTo>
                  <a:pt x="48230" y="47300"/>
                </a:lnTo>
                <a:lnTo>
                  <a:pt x="48250" y="47270"/>
                </a:lnTo>
                <a:lnTo>
                  <a:pt x="48270" y="47250"/>
                </a:lnTo>
                <a:lnTo>
                  <a:pt x="48290" y="47240"/>
                </a:lnTo>
                <a:lnTo>
                  <a:pt x="48380" y="47240"/>
                </a:lnTo>
                <a:lnTo>
                  <a:pt x="48410" y="47230"/>
                </a:lnTo>
                <a:lnTo>
                  <a:pt x="48430" y="47210"/>
                </a:lnTo>
                <a:lnTo>
                  <a:pt x="48440" y="47200"/>
                </a:lnTo>
                <a:lnTo>
                  <a:pt x="48440" y="47170"/>
                </a:lnTo>
                <a:lnTo>
                  <a:pt x="48430" y="47150"/>
                </a:lnTo>
                <a:lnTo>
                  <a:pt x="48420" y="47120"/>
                </a:lnTo>
                <a:lnTo>
                  <a:pt x="48380" y="47080"/>
                </a:lnTo>
                <a:lnTo>
                  <a:pt x="48330" y="47040"/>
                </a:lnTo>
                <a:lnTo>
                  <a:pt x="48110" y="46950"/>
                </a:lnTo>
                <a:lnTo>
                  <a:pt x="48070" y="46920"/>
                </a:lnTo>
                <a:lnTo>
                  <a:pt x="48040" y="46860"/>
                </a:lnTo>
                <a:lnTo>
                  <a:pt x="48040" y="46820"/>
                </a:lnTo>
                <a:lnTo>
                  <a:pt x="48050" y="46780"/>
                </a:lnTo>
                <a:lnTo>
                  <a:pt x="48080" y="46760"/>
                </a:lnTo>
                <a:lnTo>
                  <a:pt x="48320" y="46620"/>
                </a:lnTo>
                <a:lnTo>
                  <a:pt x="48350" y="46600"/>
                </a:lnTo>
                <a:lnTo>
                  <a:pt x="48380" y="46570"/>
                </a:lnTo>
                <a:lnTo>
                  <a:pt x="48400" y="46540"/>
                </a:lnTo>
                <a:lnTo>
                  <a:pt x="48420" y="46500"/>
                </a:lnTo>
                <a:lnTo>
                  <a:pt x="48420" y="46470"/>
                </a:lnTo>
                <a:lnTo>
                  <a:pt x="48420" y="46420"/>
                </a:lnTo>
                <a:lnTo>
                  <a:pt x="48410" y="46370"/>
                </a:lnTo>
                <a:lnTo>
                  <a:pt x="48400" y="46330"/>
                </a:lnTo>
                <a:lnTo>
                  <a:pt x="48380" y="46300"/>
                </a:lnTo>
                <a:lnTo>
                  <a:pt x="48370" y="46280"/>
                </a:lnTo>
                <a:lnTo>
                  <a:pt x="48350" y="46240"/>
                </a:lnTo>
                <a:lnTo>
                  <a:pt x="48310" y="46200"/>
                </a:lnTo>
                <a:lnTo>
                  <a:pt x="48300" y="46190"/>
                </a:lnTo>
                <a:lnTo>
                  <a:pt x="48300" y="46180"/>
                </a:lnTo>
                <a:lnTo>
                  <a:pt x="48300" y="46170"/>
                </a:lnTo>
                <a:lnTo>
                  <a:pt x="48300" y="46150"/>
                </a:lnTo>
                <a:lnTo>
                  <a:pt x="48310" y="46120"/>
                </a:lnTo>
                <a:lnTo>
                  <a:pt x="48340" y="46080"/>
                </a:lnTo>
                <a:lnTo>
                  <a:pt x="48350" y="46060"/>
                </a:lnTo>
                <a:lnTo>
                  <a:pt x="48350" y="46040"/>
                </a:lnTo>
                <a:lnTo>
                  <a:pt x="48360" y="46010"/>
                </a:lnTo>
                <a:lnTo>
                  <a:pt x="48340" y="45990"/>
                </a:lnTo>
                <a:lnTo>
                  <a:pt x="48310" y="45990"/>
                </a:lnTo>
                <a:lnTo>
                  <a:pt x="48240" y="46000"/>
                </a:lnTo>
                <a:lnTo>
                  <a:pt x="48200" y="46020"/>
                </a:lnTo>
                <a:lnTo>
                  <a:pt x="48170" y="46040"/>
                </a:lnTo>
                <a:lnTo>
                  <a:pt x="48070" y="46170"/>
                </a:lnTo>
                <a:lnTo>
                  <a:pt x="47990" y="46290"/>
                </a:lnTo>
                <a:lnTo>
                  <a:pt x="47940" y="46370"/>
                </a:lnTo>
                <a:lnTo>
                  <a:pt x="47910" y="46400"/>
                </a:lnTo>
                <a:lnTo>
                  <a:pt x="47870" y="46420"/>
                </a:lnTo>
                <a:lnTo>
                  <a:pt x="47830" y="46440"/>
                </a:lnTo>
                <a:lnTo>
                  <a:pt x="47790" y="46450"/>
                </a:lnTo>
                <a:lnTo>
                  <a:pt x="47590" y="46450"/>
                </a:lnTo>
                <a:lnTo>
                  <a:pt x="47550" y="46460"/>
                </a:lnTo>
                <a:lnTo>
                  <a:pt x="47510" y="46460"/>
                </a:lnTo>
                <a:lnTo>
                  <a:pt x="47490" y="46450"/>
                </a:lnTo>
                <a:lnTo>
                  <a:pt x="47430" y="46390"/>
                </a:lnTo>
                <a:lnTo>
                  <a:pt x="47400" y="46370"/>
                </a:lnTo>
                <a:lnTo>
                  <a:pt x="47310" y="46340"/>
                </a:lnTo>
                <a:lnTo>
                  <a:pt x="47290" y="46320"/>
                </a:lnTo>
                <a:lnTo>
                  <a:pt x="47280" y="46290"/>
                </a:lnTo>
                <a:lnTo>
                  <a:pt x="47290" y="46240"/>
                </a:lnTo>
                <a:lnTo>
                  <a:pt x="47280" y="46210"/>
                </a:lnTo>
                <a:lnTo>
                  <a:pt x="47270" y="46190"/>
                </a:lnTo>
                <a:lnTo>
                  <a:pt x="47260" y="46160"/>
                </a:lnTo>
                <a:lnTo>
                  <a:pt x="47240" y="46150"/>
                </a:lnTo>
                <a:lnTo>
                  <a:pt x="47210" y="46140"/>
                </a:lnTo>
                <a:lnTo>
                  <a:pt x="47150" y="46140"/>
                </a:lnTo>
                <a:lnTo>
                  <a:pt x="46950" y="46170"/>
                </a:lnTo>
                <a:lnTo>
                  <a:pt x="46930" y="46170"/>
                </a:lnTo>
                <a:lnTo>
                  <a:pt x="46890" y="46150"/>
                </a:lnTo>
                <a:lnTo>
                  <a:pt x="46850" y="46110"/>
                </a:lnTo>
                <a:lnTo>
                  <a:pt x="46790" y="46010"/>
                </a:lnTo>
                <a:lnTo>
                  <a:pt x="46760" y="45940"/>
                </a:lnTo>
                <a:lnTo>
                  <a:pt x="46750" y="45870"/>
                </a:lnTo>
                <a:lnTo>
                  <a:pt x="46730" y="45720"/>
                </a:lnTo>
                <a:lnTo>
                  <a:pt x="46720" y="45690"/>
                </a:lnTo>
                <a:lnTo>
                  <a:pt x="46710" y="45660"/>
                </a:lnTo>
                <a:lnTo>
                  <a:pt x="46670" y="45630"/>
                </a:lnTo>
                <a:lnTo>
                  <a:pt x="46620" y="45610"/>
                </a:lnTo>
                <a:lnTo>
                  <a:pt x="46440" y="45570"/>
                </a:lnTo>
                <a:lnTo>
                  <a:pt x="46260" y="45580"/>
                </a:lnTo>
                <a:lnTo>
                  <a:pt x="46180" y="45610"/>
                </a:lnTo>
                <a:lnTo>
                  <a:pt x="46140" y="45630"/>
                </a:lnTo>
                <a:lnTo>
                  <a:pt x="46120" y="45650"/>
                </a:lnTo>
                <a:lnTo>
                  <a:pt x="46110" y="45690"/>
                </a:lnTo>
                <a:lnTo>
                  <a:pt x="46110" y="45760"/>
                </a:lnTo>
                <a:lnTo>
                  <a:pt x="46130" y="45810"/>
                </a:lnTo>
                <a:lnTo>
                  <a:pt x="46160" y="45870"/>
                </a:lnTo>
                <a:lnTo>
                  <a:pt x="46250" y="46000"/>
                </a:lnTo>
                <a:lnTo>
                  <a:pt x="46260" y="46030"/>
                </a:lnTo>
                <a:lnTo>
                  <a:pt x="46270" y="46060"/>
                </a:lnTo>
                <a:lnTo>
                  <a:pt x="46250" y="46120"/>
                </a:lnTo>
                <a:lnTo>
                  <a:pt x="46210" y="46190"/>
                </a:lnTo>
                <a:lnTo>
                  <a:pt x="46100" y="46340"/>
                </a:lnTo>
                <a:lnTo>
                  <a:pt x="46020" y="46490"/>
                </a:lnTo>
                <a:lnTo>
                  <a:pt x="46010" y="46530"/>
                </a:lnTo>
                <a:lnTo>
                  <a:pt x="46000" y="46560"/>
                </a:lnTo>
                <a:lnTo>
                  <a:pt x="45960" y="46590"/>
                </a:lnTo>
                <a:lnTo>
                  <a:pt x="45920" y="46610"/>
                </a:lnTo>
                <a:lnTo>
                  <a:pt x="45730" y="46610"/>
                </a:lnTo>
                <a:lnTo>
                  <a:pt x="45650" y="46580"/>
                </a:lnTo>
                <a:lnTo>
                  <a:pt x="45350" y="46510"/>
                </a:lnTo>
                <a:lnTo>
                  <a:pt x="45270" y="46470"/>
                </a:lnTo>
                <a:lnTo>
                  <a:pt x="45220" y="46420"/>
                </a:lnTo>
                <a:lnTo>
                  <a:pt x="45160" y="46340"/>
                </a:lnTo>
                <a:lnTo>
                  <a:pt x="45120" y="46220"/>
                </a:lnTo>
                <a:lnTo>
                  <a:pt x="45090" y="46090"/>
                </a:lnTo>
                <a:lnTo>
                  <a:pt x="45060" y="45820"/>
                </a:lnTo>
                <a:lnTo>
                  <a:pt x="45070" y="45700"/>
                </a:lnTo>
                <a:lnTo>
                  <a:pt x="45080" y="45610"/>
                </a:lnTo>
                <a:lnTo>
                  <a:pt x="45090" y="45570"/>
                </a:lnTo>
                <a:lnTo>
                  <a:pt x="45090" y="45510"/>
                </a:lnTo>
                <a:lnTo>
                  <a:pt x="45080" y="45300"/>
                </a:lnTo>
                <a:lnTo>
                  <a:pt x="45100" y="45190"/>
                </a:lnTo>
                <a:lnTo>
                  <a:pt x="45110" y="45170"/>
                </a:lnTo>
                <a:lnTo>
                  <a:pt x="45120" y="45080"/>
                </a:lnTo>
                <a:lnTo>
                  <a:pt x="45120" y="45060"/>
                </a:lnTo>
                <a:lnTo>
                  <a:pt x="45140" y="45030"/>
                </a:lnTo>
                <a:lnTo>
                  <a:pt x="45160" y="45010"/>
                </a:lnTo>
                <a:lnTo>
                  <a:pt x="45390" y="44850"/>
                </a:lnTo>
                <a:lnTo>
                  <a:pt x="45420" y="44800"/>
                </a:lnTo>
                <a:lnTo>
                  <a:pt x="45470" y="44720"/>
                </a:lnTo>
                <a:lnTo>
                  <a:pt x="45490" y="44690"/>
                </a:lnTo>
                <a:lnTo>
                  <a:pt x="45530" y="44660"/>
                </a:lnTo>
                <a:lnTo>
                  <a:pt x="45640" y="44600"/>
                </a:lnTo>
                <a:lnTo>
                  <a:pt x="45660" y="44580"/>
                </a:lnTo>
                <a:lnTo>
                  <a:pt x="45670" y="44530"/>
                </a:lnTo>
                <a:lnTo>
                  <a:pt x="45670" y="44460"/>
                </a:lnTo>
                <a:lnTo>
                  <a:pt x="45660" y="44350"/>
                </a:lnTo>
                <a:lnTo>
                  <a:pt x="45630" y="44260"/>
                </a:lnTo>
                <a:lnTo>
                  <a:pt x="45590" y="44210"/>
                </a:lnTo>
                <a:lnTo>
                  <a:pt x="45480" y="44180"/>
                </a:lnTo>
                <a:lnTo>
                  <a:pt x="44840" y="44210"/>
                </a:lnTo>
                <a:lnTo>
                  <a:pt x="44670" y="44180"/>
                </a:lnTo>
                <a:lnTo>
                  <a:pt x="44580" y="43940"/>
                </a:lnTo>
                <a:lnTo>
                  <a:pt x="44630" y="43590"/>
                </a:lnTo>
                <a:lnTo>
                  <a:pt x="44670" y="43480"/>
                </a:lnTo>
                <a:lnTo>
                  <a:pt x="44690" y="43450"/>
                </a:lnTo>
                <a:lnTo>
                  <a:pt x="44700" y="43410"/>
                </a:lnTo>
                <a:lnTo>
                  <a:pt x="44710" y="43370"/>
                </a:lnTo>
                <a:lnTo>
                  <a:pt x="44720" y="43060"/>
                </a:lnTo>
                <a:lnTo>
                  <a:pt x="44740" y="42970"/>
                </a:lnTo>
                <a:lnTo>
                  <a:pt x="44750" y="42910"/>
                </a:lnTo>
                <a:lnTo>
                  <a:pt x="44780" y="42840"/>
                </a:lnTo>
                <a:lnTo>
                  <a:pt x="44770" y="42640"/>
                </a:lnTo>
                <a:lnTo>
                  <a:pt x="44580" y="42090"/>
                </a:lnTo>
                <a:lnTo>
                  <a:pt x="44580" y="41950"/>
                </a:lnTo>
                <a:lnTo>
                  <a:pt x="44590" y="41900"/>
                </a:lnTo>
                <a:lnTo>
                  <a:pt x="44680" y="41680"/>
                </a:lnTo>
                <a:lnTo>
                  <a:pt x="44740" y="41610"/>
                </a:lnTo>
                <a:lnTo>
                  <a:pt x="44770" y="41580"/>
                </a:lnTo>
                <a:lnTo>
                  <a:pt x="44840" y="41540"/>
                </a:lnTo>
                <a:lnTo>
                  <a:pt x="45400" y="41310"/>
                </a:lnTo>
                <a:lnTo>
                  <a:pt x="45750" y="41230"/>
                </a:lnTo>
                <a:lnTo>
                  <a:pt x="45910" y="41240"/>
                </a:lnTo>
                <a:lnTo>
                  <a:pt x="45940" y="41240"/>
                </a:lnTo>
                <a:lnTo>
                  <a:pt x="46540" y="41060"/>
                </a:lnTo>
                <a:lnTo>
                  <a:pt x="46670" y="40990"/>
                </a:lnTo>
                <a:lnTo>
                  <a:pt x="46810" y="40890"/>
                </a:lnTo>
                <a:lnTo>
                  <a:pt x="46900" y="40760"/>
                </a:lnTo>
                <a:lnTo>
                  <a:pt x="46950" y="40670"/>
                </a:lnTo>
                <a:lnTo>
                  <a:pt x="47020" y="40560"/>
                </a:lnTo>
                <a:lnTo>
                  <a:pt x="47080" y="40490"/>
                </a:lnTo>
                <a:lnTo>
                  <a:pt x="47480" y="40140"/>
                </a:lnTo>
                <a:lnTo>
                  <a:pt x="47610" y="40020"/>
                </a:lnTo>
                <a:lnTo>
                  <a:pt x="47830" y="39710"/>
                </a:lnTo>
                <a:lnTo>
                  <a:pt x="47870" y="39660"/>
                </a:lnTo>
                <a:lnTo>
                  <a:pt x="47920" y="39630"/>
                </a:lnTo>
                <a:lnTo>
                  <a:pt x="48050" y="39560"/>
                </a:lnTo>
                <a:lnTo>
                  <a:pt x="48070" y="39520"/>
                </a:lnTo>
                <a:lnTo>
                  <a:pt x="48080" y="39460"/>
                </a:lnTo>
                <a:lnTo>
                  <a:pt x="47990" y="39190"/>
                </a:lnTo>
                <a:lnTo>
                  <a:pt x="47950" y="39070"/>
                </a:lnTo>
                <a:lnTo>
                  <a:pt x="47910" y="39020"/>
                </a:lnTo>
                <a:lnTo>
                  <a:pt x="47900" y="39020"/>
                </a:lnTo>
                <a:lnTo>
                  <a:pt x="47810" y="38970"/>
                </a:lnTo>
                <a:lnTo>
                  <a:pt x="47740" y="38920"/>
                </a:lnTo>
                <a:lnTo>
                  <a:pt x="47730" y="38890"/>
                </a:lnTo>
                <a:lnTo>
                  <a:pt x="47730" y="38860"/>
                </a:lnTo>
                <a:lnTo>
                  <a:pt x="47770" y="38800"/>
                </a:lnTo>
                <a:lnTo>
                  <a:pt x="47840" y="38740"/>
                </a:lnTo>
                <a:lnTo>
                  <a:pt x="47860" y="38720"/>
                </a:lnTo>
                <a:lnTo>
                  <a:pt x="47870" y="38680"/>
                </a:lnTo>
                <a:lnTo>
                  <a:pt x="47940" y="38480"/>
                </a:lnTo>
                <a:lnTo>
                  <a:pt x="47980" y="38400"/>
                </a:lnTo>
                <a:lnTo>
                  <a:pt x="47980" y="38360"/>
                </a:lnTo>
                <a:lnTo>
                  <a:pt x="47960" y="38310"/>
                </a:lnTo>
                <a:lnTo>
                  <a:pt x="47850" y="38210"/>
                </a:lnTo>
                <a:lnTo>
                  <a:pt x="47960" y="37900"/>
                </a:lnTo>
                <a:lnTo>
                  <a:pt x="47990" y="37850"/>
                </a:lnTo>
                <a:lnTo>
                  <a:pt x="48040" y="37730"/>
                </a:lnTo>
                <a:lnTo>
                  <a:pt x="48120" y="37630"/>
                </a:lnTo>
                <a:lnTo>
                  <a:pt x="48380" y="37440"/>
                </a:lnTo>
                <a:lnTo>
                  <a:pt x="48680" y="37480"/>
                </a:lnTo>
                <a:lnTo>
                  <a:pt x="48780" y="37470"/>
                </a:lnTo>
                <a:lnTo>
                  <a:pt x="48980" y="37410"/>
                </a:lnTo>
                <a:lnTo>
                  <a:pt x="49010" y="37380"/>
                </a:lnTo>
                <a:lnTo>
                  <a:pt x="49020" y="37360"/>
                </a:lnTo>
                <a:lnTo>
                  <a:pt x="49060" y="37190"/>
                </a:lnTo>
                <a:lnTo>
                  <a:pt x="49090" y="37150"/>
                </a:lnTo>
                <a:lnTo>
                  <a:pt x="49130" y="37110"/>
                </a:lnTo>
                <a:lnTo>
                  <a:pt x="49210" y="37040"/>
                </a:lnTo>
                <a:lnTo>
                  <a:pt x="49260" y="37010"/>
                </a:lnTo>
                <a:lnTo>
                  <a:pt x="49320" y="36990"/>
                </a:lnTo>
                <a:lnTo>
                  <a:pt x="49740" y="36900"/>
                </a:lnTo>
                <a:lnTo>
                  <a:pt x="49900" y="36900"/>
                </a:lnTo>
                <a:lnTo>
                  <a:pt x="50100" y="36940"/>
                </a:lnTo>
                <a:lnTo>
                  <a:pt x="50330" y="37030"/>
                </a:lnTo>
                <a:lnTo>
                  <a:pt x="50530" y="37170"/>
                </a:lnTo>
                <a:lnTo>
                  <a:pt x="50690" y="37320"/>
                </a:lnTo>
                <a:lnTo>
                  <a:pt x="50750" y="37350"/>
                </a:lnTo>
                <a:lnTo>
                  <a:pt x="50840" y="37370"/>
                </a:lnTo>
                <a:lnTo>
                  <a:pt x="51130" y="37390"/>
                </a:lnTo>
                <a:lnTo>
                  <a:pt x="51210" y="37390"/>
                </a:lnTo>
                <a:lnTo>
                  <a:pt x="51310" y="37370"/>
                </a:lnTo>
                <a:lnTo>
                  <a:pt x="51710" y="37230"/>
                </a:lnTo>
                <a:lnTo>
                  <a:pt x="51890" y="37130"/>
                </a:lnTo>
                <a:lnTo>
                  <a:pt x="51990" y="37060"/>
                </a:lnTo>
                <a:lnTo>
                  <a:pt x="52020" y="37040"/>
                </a:lnTo>
                <a:lnTo>
                  <a:pt x="52060" y="37020"/>
                </a:lnTo>
                <a:lnTo>
                  <a:pt x="52080" y="37000"/>
                </a:lnTo>
                <a:lnTo>
                  <a:pt x="52170" y="36940"/>
                </a:lnTo>
                <a:lnTo>
                  <a:pt x="52310" y="36980"/>
                </a:lnTo>
                <a:lnTo>
                  <a:pt x="52410" y="37040"/>
                </a:lnTo>
                <a:lnTo>
                  <a:pt x="52600" y="37220"/>
                </a:lnTo>
                <a:lnTo>
                  <a:pt x="52650" y="37300"/>
                </a:lnTo>
                <a:lnTo>
                  <a:pt x="52680" y="37370"/>
                </a:lnTo>
                <a:lnTo>
                  <a:pt x="52740" y="37710"/>
                </a:lnTo>
                <a:lnTo>
                  <a:pt x="52750" y="37770"/>
                </a:lnTo>
                <a:lnTo>
                  <a:pt x="52740" y="37880"/>
                </a:lnTo>
                <a:lnTo>
                  <a:pt x="52740" y="37940"/>
                </a:lnTo>
                <a:lnTo>
                  <a:pt x="52750" y="38010"/>
                </a:lnTo>
                <a:lnTo>
                  <a:pt x="52770" y="38090"/>
                </a:lnTo>
                <a:lnTo>
                  <a:pt x="52770" y="38150"/>
                </a:lnTo>
                <a:lnTo>
                  <a:pt x="52770" y="38210"/>
                </a:lnTo>
                <a:lnTo>
                  <a:pt x="52760" y="38260"/>
                </a:lnTo>
                <a:lnTo>
                  <a:pt x="52770" y="38320"/>
                </a:lnTo>
                <a:lnTo>
                  <a:pt x="52780" y="38400"/>
                </a:lnTo>
                <a:lnTo>
                  <a:pt x="52840" y="38590"/>
                </a:lnTo>
                <a:lnTo>
                  <a:pt x="52840" y="38690"/>
                </a:lnTo>
                <a:lnTo>
                  <a:pt x="52890" y="38820"/>
                </a:lnTo>
                <a:lnTo>
                  <a:pt x="52950" y="38870"/>
                </a:lnTo>
                <a:lnTo>
                  <a:pt x="53030" y="38890"/>
                </a:lnTo>
                <a:lnTo>
                  <a:pt x="53420" y="39050"/>
                </a:lnTo>
                <a:lnTo>
                  <a:pt x="53460" y="39070"/>
                </a:lnTo>
                <a:lnTo>
                  <a:pt x="53520" y="39190"/>
                </a:lnTo>
                <a:lnTo>
                  <a:pt x="53820" y="39380"/>
                </a:lnTo>
                <a:lnTo>
                  <a:pt x="53920" y="39480"/>
                </a:lnTo>
                <a:lnTo>
                  <a:pt x="53940" y="39510"/>
                </a:lnTo>
                <a:lnTo>
                  <a:pt x="54480" y="40080"/>
                </a:lnTo>
                <a:lnTo>
                  <a:pt x="54520" y="40120"/>
                </a:lnTo>
                <a:lnTo>
                  <a:pt x="54560" y="40140"/>
                </a:lnTo>
                <a:lnTo>
                  <a:pt x="54590" y="40140"/>
                </a:lnTo>
                <a:lnTo>
                  <a:pt x="54650" y="40130"/>
                </a:lnTo>
                <a:lnTo>
                  <a:pt x="54710" y="40120"/>
                </a:lnTo>
                <a:lnTo>
                  <a:pt x="54850" y="40120"/>
                </a:lnTo>
                <a:lnTo>
                  <a:pt x="54910" y="40280"/>
                </a:lnTo>
                <a:lnTo>
                  <a:pt x="54910" y="40330"/>
                </a:lnTo>
                <a:lnTo>
                  <a:pt x="54900" y="40380"/>
                </a:lnTo>
                <a:lnTo>
                  <a:pt x="54850" y="40540"/>
                </a:lnTo>
                <a:lnTo>
                  <a:pt x="54820" y="40660"/>
                </a:lnTo>
                <a:lnTo>
                  <a:pt x="54820" y="40730"/>
                </a:lnTo>
                <a:lnTo>
                  <a:pt x="54830" y="40780"/>
                </a:lnTo>
                <a:lnTo>
                  <a:pt x="54840" y="40790"/>
                </a:lnTo>
                <a:lnTo>
                  <a:pt x="54850" y="40810"/>
                </a:lnTo>
                <a:lnTo>
                  <a:pt x="54910" y="40850"/>
                </a:lnTo>
                <a:lnTo>
                  <a:pt x="54990" y="40890"/>
                </a:lnTo>
                <a:lnTo>
                  <a:pt x="55240" y="40950"/>
                </a:lnTo>
                <a:lnTo>
                  <a:pt x="55310" y="40950"/>
                </a:lnTo>
                <a:lnTo>
                  <a:pt x="55410" y="40940"/>
                </a:lnTo>
                <a:lnTo>
                  <a:pt x="55470" y="40920"/>
                </a:lnTo>
                <a:lnTo>
                  <a:pt x="56000" y="40600"/>
                </a:lnTo>
                <a:lnTo>
                  <a:pt x="56040" y="40570"/>
                </a:lnTo>
                <a:lnTo>
                  <a:pt x="56310" y="40240"/>
                </a:lnTo>
                <a:lnTo>
                  <a:pt x="56460" y="40090"/>
                </a:lnTo>
                <a:lnTo>
                  <a:pt x="56650" y="40180"/>
                </a:lnTo>
                <a:lnTo>
                  <a:pt x="56680" y="40210"/>
                </a:lnTo>
                <a:lnTo>
                  <a:pt x="56710" y="40260"/>
                </a:lnTo>
                <a:lnTo>
                  <a:pt x="56720" y="40310"/>
                </a:lnTo>
                <a:lnTo>
                  <a:pt x="56770" y="40460"/>
                </a:lnTo>
                <a:lnTo>
                  <a:pt x="56830" y="40590"/>
                </a:lnTo>
                <a:lnTo>
                  <a:pt x="56850" y="40660"/>
                </a:lnTo>
                <a:lnTo>
                  <a:pt x="56850" y="40690"/>
                </a:lnTo>
                <a:lnTo>
                  <a:pt x="56830" y="40700"/>
                </a:lnTo>
                <a:lnTo>
                  <a:pt x="56780" y="40720"/>
                </a:lnTo>
                <a:lnTo>
                  <a:pt x="56760" y="40730"/>
                </a:lnTo>
                <a:lnTo>
                  <a:pt x="56730" y="40750"/>
                </a:lnTo>
                <a:lnTo>
                  <a:pt x="56710" y="40800"/>
                </a:lnTo>
                <a:lnTo>
                  <a:pt x="56680" y="40870"/>
                </a:lnTo>
                <a:lnTo>
                  <a:pt x="56670" y="40950"/>
                </a:lnTo>
                <a:lnTo>
                  <a:pt x="56680" y="40990"/>
                </a:lnTo>
                <a:lnTo>
                  <a:pt x="56710" y="41020"/>
                </a:lnTo>
                <a:lnTo>
                  <a:pt x="56740" y="41040"/>
                </a:lnTo>
                <a:lnTo>
                  <a:pt x="56770" y="41070"/>
                </a:lnTo>
                <a:lnTo>
                  <a:pt x="56780" y="41090"/>
                </a:lnTo>
                <a:lnTo>
                  <a:pt x="56780" y="41180"/>
                </a:lnTo>
                <a:lnTo>
                  <a:pt x="56780" y="41210"/>
                </a:lnTo>
                <a:lnTo>
                  <a:pt x="56830" y="41260"/>
                </a:lnTo>
                <a:lnTo>
                  <a:pt x="56840" y="41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Panjshay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6320" y="24250"/>
                </a:moveTo>
                <a:lnTo>
                  <a:pt x="66200" y="24600"/>
                </a:lnTo>
                <a:lnTo>
                  <a:pt x="66170" y="24940"/>
                </a:lnTo>
                <a:lnTo>
                  <a:pt x="66150" y="25070"/>
                </a:lnTo>
                <a:lnTo>
                  <a:pt x="66100" y="25460"/>
                </a:lnTo>
                <a:lnTo>
                  <a:pt x="66100" y="25540"/>
                </a:lnTo>
                <a:lnTo>
                  <a:pt x="66050" y="25650"/>
                </a:lnTo>
                <a:lnTo>
                  <a:pt x="65980" y="25840"/>
                </a:lnTo>
                <a:lnTo>
                  <a:pt x="65950" y="26200"/>
                </a:lnTo>
                <a:lnTo>
                  <a:pt x="65920" y="26300"/>
                </a:lnTo>
                <a:lnTo>
                  <a:pt x="65880" y="26370"/>
                </a:lnTo>
                <a:lnTo>
                  <a:pt x="65720" y="26460"/>
                </a:lnTo>
                <a:lnTo>
                  <a:pt x="65680" y="26490"/>
                </a:lnTo>
                <a:lnTo>
                  <a:pt x="65670" y="26530"/>
                </a:lnTo>
                <a:lnTo>
                  <a:pt x="65670" y="26620"/>
                </a:lnTo>
                <a:lnTo>
                  <a:pt x="65690" y="26660"/>
                </a:lnTo>
                <a:lnTo>
                  <a:pt x="65710" y="26690"/>
                </a:lnTo>
                <a:lnTo>
                  <a:pt x="65720" y="26730"/>
                </a:lnTo>
                <a:lnTo>
                  <a:pt x="65720" y="26780"/>
                </a:lnTo>
                <a:lnTo>
                  <a:pt x="65680" y="26870"/>
                </a:lnTo>
                <a:lnTo>
                  <a:pt x="65630" y="26970"/>
                </a:lnTo>
                <a:lnTo>
                  <a:pt x="65550" y="27060"/>
                </a:lnTo>
                <a:lnTo>
                  <a:pt x="65450" y="27140"/>
                </a:lnTo>
                <a:lnTo>
                  <a:pt x="65300" y="27180"/>
                </a:lnTo>
                <a:lnTo>
                  <a:pt x="65210" y="27190"/>
                </a:lnTo>
                <a:lnTo>
                  <a:pt x="65150" y="27160"/>
                </a:lnTo>
                <a:lnTo>
                  <a:pt x="65110" y="27150"/>
                </a:lnTo>
                <a:lnTo>
                  <a:pt x="65080" y="27150"/>
                </a:lnTo>
                <a:lnTo>
                  <a:pt x="64970" y="27340"/>
                </a:lnTo>
                <a:lnTo>
                  <a:pt x="64940" y="27420"/>
                </a:lnTo>
                <a:lnTo>
                  <a:pt x="64790" y="27620"/>
                </a:lnTo>
                <a:lnTo>
                  <a:pt x="64320" y="27870"/>
                </a:lnTo>
                <a:lnTo>
                  <a:pt x="64220" y="27940"/>
                </a:lnTo>
                <a:lnTo>
                  <a:pt x="64150" y="28000"/>
                </a:lnTo>
                <a:lnTo>
                  <a:pt x="64100" y="28080"/>
                </a:lnTo>
                <a:lnTo>
                  <a:pt x="64090" y="28180"/>
                </a:lnTo>
                <a:lnTo>
                  <a:pt x="64340" y="28410"/>
                </a:lnTo>
                <a:lnTo>
                  <a:pt x="64400" y="28530"/>
                </a:lnTo>
                <a:lnTo>
                  <a:pt x="64430" y="28600"/>
                </a:lnTo>
                <a:lnTo>
                  <a:pt x="64420" y="29010"/>
                </a:lnTo>
                <a:lnTo>
                  <a:pt x="64370" y="29130"/>
                </a:lnTo>
                <a:lnTo>
                  <a:pt x="64320" y="29220"/>
                </a:lnTo>
                <a:lnTo>
                  <a:pt x="64090" y="29540"/>
                </a:lnTo>
                <a:lnTo>
                  <a:pt x="63990" y="29630"/>
                </a:lnTo>
                <a:lnTo>
                  <a:pt x="63790" y="29760"/>
                </a:lnTo>
                <a:lnTo>
                  <a:pt x="63590" y="29860"/>
                </a:lnTo>
                <a:lnTo>
                  <a:pt x="63540" y="29890"/>
                </a:lnTo>
                <a:lnTo>
                  <a:pt x="63470" y="29920"/>
                </a:lnTo>
                <a:lnTo>
                  <a:pt x="63430" y="29930"/>
                </a:lnTo>
                <a:lnTo>
                  <a:pt x="63410" y="29950"/>
                </a:lnTo>
                <a:lnTo>
                  <a:pt x="63390" y="29990"/>
                </a:lnTo>
                <a:lnTo>
                  <a:pt x="63380" y="30070"/>
                </a:lnTo>
                <a:lnTo>
                  <a:pt x="63310" y="30210"/>
                </a:lnTo>
                <a:lnTo>
                  <a:pt x="63170" y="30050"/>
                </a:lnTo>
                <a:lnTo>
                  <a:pt x="62960" y="29750"/>
                </a:lnTo>
                <a:lnTo>
                  <a:pt x="62880" y="29670"/>
                </a:lnTo>
                <a:lnTo>
                  <a:pt x="62760" y="29610"/>
                </a:lnTo>
                <a:lnTo>
                  <a:pt x="62560" y="29560"/>
                </a:lnTo>
                <a:lnTo>
                  <a:pt x="62280" y="29530"/>
                </a:lnTo>
                <a:lnTo>
                  <a:pt x="61840" y="29660"/>
                </a:lnTo>
                <a:lnTo>
                  <a:pt x="61770" y="29640"/>
                </a:lnTo>
                <a:lnTo>
                  <a:pt x="61460" y="29650"/>
                </a:lnTo>
                <a:lnTo>
                  <a:pt x="61340" y="29600"/>
                </a:lnTo>
                <a:lnTo>
                  <a:pt x="61250" y="29610"/>
                </a:lnTo>
                <a:lnTo>
                  <a:pt x="61120" y="29640"/>
                </a:lnTo>
                <a:lnTo>
                  <a:pt x="60990" y="29650"/>
                </a:lnTo>
                <a:lnTo>
                  <a:pt x="60730" y="29550"/>
                </a:lnTo>
                <a:lnTo>
                  <a:pt x="60400" y="29520"/>
                </a:lnTo>
                <a:lnTo>
                  <a:pt x="60310" y="29460"/>
                </a:lnTo>
                <a:lnTo>
                  <a:pt x="60220" y="29430"/>
                </a:lnTo>
                <a:lnTo>
                  <a:pt x="60170" y="29530"/>
                </a:lnTo>
                <a:lnTo>
                  <a:pt x="60070" y="29590"/>
                </a:lnTo>
                <a:lnTo>
                  <a:pt x="59830" y="29620"/>
                </a:lnTo>
                <a:lnTo>
                  <a:pt x="59820" y="29350"/>
                </a:lnTo>
                <a:lnTo>
                  <a:pt x="59850" y="29210"/>
                </a:lnTo>
                <a:lnTo>
                  <a:pt x="59860" y="28340"/>
                </a:lnTo>
                <a:lnTo>
                  <a:pt x="59940" y="28000"/>
                </a:lnTo>
                <a:lnTo>
                  <a:pt x="59940" y="27800"/>
                </a:lnTo>
                <a:lnTo>
                  <a:pt x="60220" y="27720"/>
                </a:lnTo>
                <a:lnTo>
                  <a:pt x="60430" y="27720"/>
                </a:lnTo>
                <a:lnTo>
                  <a:pt x="60480" y="27700"/>
                </a:lnTo>
                <a:lnTo>
                  <a:pt x="60560" y="27640"/>
                </a:lnTo>
                <a:lnTo>
                  <a:pt x="60650" y="27600"/>
                </a:lnTo>
                <a:lnTo>
                  <a:pt x="60820" y="27620"/>
                </a:lnTo>
                <a:lnTo>
                  <a:pt x="61000" y="27450"/>
                </a:lnTo>
                <a:lnTo>
                  <a:pt x="61050" y="27350"/>
                </a:lnTo>
                <a:lnTo>
                  <a:pt x="61090" y="27320"/>
                </a:lnTo>
                <a:lnTo>
                  <a:pt x="61170" y="27290"/>
                </a:lnTo>
                <a:lnTo>
                  <a:pt x="61450" y="27260"/>
                </a:lnTo>
                <a:lnTo>
                  <a:pt x="61790" y="27310"/>
                </a:lnTo>
                <a:lnTo>
                  <a:pt x="61900" y="27260"/>
                </a:lnTo>
                <a:lnTo>
                  <a:pt x="62690" y="26740"/>
                </a:lnTo>
                <a:lnTo>
                  <a:pt x="63010" y="26650"/>
                </a:lnTo>
                <a:lnTo>
                  <a:pt x="63070" y="26560"/>
                </a:lnTo>
                <a:lnTo>
                  <a:pt x="63100" y="26460"/>
                </a:lnTo>
                <a:lnTo>
                  <a:pt x="63180" y="26060"/>
                </a:lnTo>
                <a:lnTo>
                  <a:pt x="63200" y="25900"/>
                </a:lnTo>
                <a:lnTo>
                  <a:pt x="63220" y="25780"/>
                </a:lnTo>
                <a:lnTo>
                  <a:pt x="63280" y="25620"/>
                </a:lnTo>
                <a:lnTo>
                  <a:pt x="63440" y="25370"/>
                </a:lnTo>
                <a:lnTo>
                  <a:pt x="63540" y="25380"/>
                </a:lnTo>
                <a:lnTo>
                  <a:pt x="63630" y="25370"/>
                </a:lnTo>
                <a:lnTo>
                  <a:pt x="63720" y="25340"/>
                </a:lnTo>
                <a:lnTo>
                  <a:pt x="63780" y="25290"/>
                </a:lnTo>
                <a:lnTo>
                  <a:pt x="63840" y="25220"/>
                </a:lnTo>
                <a:lnTo>
                  <a:pt x="63950" y="24980"/>
                </a:lnTo>
                <a:lnTo>
                  <a:pt x="64000" y="24920"/>
                </a:lnTo>
                <a:lnTo>
                  <a:pt x="64200" y="24830"/>
                </a:lnTo>
                <a:lnTo>
                  <a:pt x="64240" y="24800"/>
                </a:lnTo>
                <a:lnTo>
                  <a:pt x="64270" y="24770"/>
                </a:lnTo>
                <a:lnTo>
                  <a:pt x="64350" y="24560"/>
                </a:lnTo>
                <a:lnTo>
                  <a:pt x="64430" y="24590"/>
                </a:lnTo>
                <a:lnTo>
                  <a:pt x="64450" y="24600"/>
                </a:lnTo>
                <a:lnTo>
                  <a:pt x="64460" y="24610"/>
                </a:lnTo>
                <a:lnTo>
                  <a:pt x="64460" y="24640"/>
                </a:lnTo>
                <a:lnTo>
                  <a:pt x="64470" y="24690"/>
                </a:lnTo>
                <a:lnTo>
                  <a:pt x="64480" y="24700"/>
                </a:lnTo>
                <a:lnTo>
                  <a:pt x="64510" y="24700"/>
                </a:lnTo>
                <a:lnTo>
                  <a:pt x="64610" y="24640"/>
                </a:lnTo>
                <a:lnTo>
                  <a:pt x="64870" y="24540"/>
                </a:lnTo>
                <a:lnTo>
                  <a:pt x="65310" y="24490"/>
                </a:lnTo>
                <a:lnTo>
                  <a:pt x="65450" y="24420"/>
                </a:lnTo>
                <a:lnTo>
                  <a:pt x="65530" y="24340"/>
                </a:lnTo>
                <a:lnTo>
                  <a:pt x="65610" y="24250"/>
                </a:lnTo>
                <a:lnTo>
                  <a:pt x="65680" y="24160"/>
                </a:lnTo>
                <a:lnTo>
                  <a:pt x="65720" y="24070"/>
                </a:lnTo>
                <a:lnTo>
                  <a:pt x="65720" y="24000"/>
                </a:lnTo>
                <a:lnTo>
                  <a:pt x="65710" y="23940"/>
                </a:lnTo>
                <a:lnTo>
                  <a:pt x="65710" y="23920"/>
                </a:lnTo>
                <a:lnTo>
                  <a:pt x="65750" y="23930"/>
                </a:lnTo>
                <a:lnTo>
                  <a:pt x="65930" y="24070"/>
                </a:lnTo>
                <a:lnTo>
                  <a:pt x="66320" y="24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Kab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3410" y="35350"/>
                </a:moveTo>
                <a:lnTo>
                  <a:pt x="62670" y="35440"/>
                </a:lnTo>
                <a:lnTo>
                  <a:pt x="62460" y="35490"/>
                </a:lnTo>
                <a:lnTo>
                  <a:pt x="62460" y="35510"/>
                </a:lnTo>
                <a:lnTo>
                  <a:pt x="62460" y="35540"/>
                </a:lnTo>
                <a:lnTo>
                  <a:pt x="62460" y="35570"/>
                </a:lnTo>
                <a:lnTo>
                  <a:pt x="62490" y="35680"/>
                </a:lnTo>
                <a:lnTo>
                  <a:pt x="62490" y="35720"/>
                </a:lnTo>
                <a:lnTo>
                  <a:pt x="62480" y="35780"/>
                </a:lnTo>
                <a:lnTo>
                  <a:pt x="62430" y="35860"/>
                </a:lnTo>
                <a:lnTo>
                  <a:pt x="62180" y="36200"/>
                </a:lnTo>
                <a:lnTo>
                  <a:pt x="61790" y="36600"/>
                </a:lnTo>
                <a:lnTo>
                  <a:pt x="61470" y="36830"/>
                </a:lnTo>
                <a:lnTo>
                  <a:pt x="61370" y="36890"/>
                </a:lnTo>
                <a:lnTo>
                  <a:pt x="61330" y="36920"/>
                </a:lnTo>
                <a:lnTo>
                  <a:pt x="61310" y="36950"/>
                </a:lnTo>
                <a:lnTo>
                  <a:pt x="61310" y="37000"/>
                </a:lnTo>
                <a:lnTo>
                  <a:pt x="61350" y="37280"/>
                </a:lnTo>
                <a:lnTo>
                  <a:pt x="61270" y="37380"/>
                </a:lnTo>
                <a:lnTo>
                  <a:pt x="61240" y="37400"/>
                </a:lnTo>
                <a:lnTo>
                  <a:pt x="61200" y="37400"/>
                </a:lnTo>
                <a:lnTo>
                  <a:pt x="61070" y="37150"/>
                </a:lnTo>
                <a:lnTo>
                  <a:pt x="60930" y="36970"/>
                </a:lnTo>
                <a:lnTo>
                  <a:pt x="60890" y="36900"/>
                </a:lnTo>
                <a:lnTo>
                  <a:pt x="60850" y="36800"/>
                </a:lnTo>
                <a:lnTo>
                  <a:pt x="60830" y="36740"/>
                </a:lnTo>
                <a:lnTo>
                  <a:pt x="60800" y="36670"/>
                </a:lnTo>
                <a:lnTo>
                  <a:pt x="60760" y="36600"/>
                </a:lnTo>
                <a:lnTo>
                  <a:pt x="60570" y="36350"/>
                </a:lnTo>
                <a:lnTo>
                  <a:pt x="60440" y="36240"/>
                </a:lnTo>
                <a:lnTo>
                  <a:pt x="60360" y="36160"/>
                </a:lnTo>
                <a:lnTo>
                  <a:pt x="60280" y="36050"/>
                </a:lnTo>
                <a:lnTo>
                  <a:pt x="60130" y="35770"/>
                </a:lnTo>
                <a:lnTo>
                  <a:pt x="60060" y="35710"/>
                </a:lnTo>
                <a:lnTo>
                  <a:pt x="59540" y="36070"/>
                </a:lnTo>
                <a:lnTo>
                  <a:pt x="59510" y="36100"/>
                </a:lnTo>
                <a:lnTo>
                  <a:pt x="59470" y="36130"/>
                </a:lnTo>
                <a:lnTo>
                  <a:pt x="59430" y="36130"/>
                </a:lnTo>
                <a:lnTo>
                  <a:pt x="59310" y="36080"/>
                </a:lnTo>
                <a:lnTo>
                  <a:pt x="59210" y="36090"/>
                </a:lnTo>
                <a:lnTo>
                  <a:pt x="59110" y="36130"/>
                </a:lnTo>
                <a:lnTo>
                  <a:pt x="59020" y="36140"/>
                </a:lnTo>
                <a:lnTo>
                  <a:pt x="58090" y="35830"/>
                </a:lnTo>
                <a:lnTo>
                  <a:pt x="58050" y="35710"/>
                </a:lnTo>
                <a:lnTo>
                  <a:pt x="57940" y="35340"/>
                </a:lnTo>
                <a:lnTo>
                  <a:pt x="57730" y="35180"/>
                </a:lnTo>
                <a:lnTo>
                  <a:pt x="57680" y="35160"/>
                </a:lnTo>
                <a:lnTo>
                  <a:pt x="57480" y="35100"/>
                </a:lnTo>
                <a:lnTo>
                  <a:pt x="57440" y="35090"/>
                </a:lnTo>
                <a:lnTo>
                  <a:pt x="57420" y="35060"/>
                </a:lnTo>
                <a:lnTo>
                  <a:pt x="57400" y="35010"/>
                </a:lnTo>
                <a:lnTo>
                  <a:pt x="57360" y="34910"/>
                </a:lnTo>
                <a:lnTo>
                  <a:pt x="57330" y="34840"/>
                </a:lnTo>
                <a:lnTo>
                  <a:pt x="57310" y="34790"/>
                </a:lnTo>
                <a:lnTo>
                  <a:pt x="57280" y="34730"/>
                </a:lnTo>
                <a:lnTo>
                  <a:pt x="57270" y="34640"/>
                </a:lnTo>
                <a:lnTo>
                  <a:pt x="57280" y="34430"/>
                </a:lnTo>
                <a:lnTo>
                  <a:pt x="57350" y="34170"/>
                </a:lnTo>
                <a:lnTo>
                  <a:pt x="57340" y="34000"/>
                </a:lnTo>
                <a:lnTo>
                  <a:pt x="57420" y="33740"/>
                </a:lnTo>
                <a:lnTo>
                  <a:pt x="57500" y="33430"/>
                </a:lnTo>
                <a:lnTo>
                  <a:pt x="57470" y="33110"/>
                </a:lnTo>
                <a:lnTo>
                  <a:pt x="57630" y="32770"/>
                </a:lnTo>
                <a:lnTo>
                  <a:pt x="57710" y="32700"/>
                </a:lnTo>
                <a:lnTo>
                  <a:pt x="57730" y="32590"/>
                </a:lnTo>
                <a:lnTo>
                  <a:pt x="57910" y="32050"/>
                </a:lnTo>
                <a:lnTo>
                  <a:pt x="58150" y="31660"/>
                </a:lnTo>
                <a:lnTo>
                  <a:pt x="58170" y="31640"/>
                </a:lnTo>
                <a:lnTo>
                  <a:pt x="58630" y="31760"/>
                </a:lnTo>
                <a:lnTo>
                  <a:pt x="58720" y="31750"/>
                </a:lnTo>
                <a:lnTo>
                  <a:pt x="59300" y="31790"/>
                </a:lnTo>
                <a:lnTo>
                  <a:pt x="59480" y="31740"/>
                </a:lnTo>
                <a:lnTo>
                  <a:pt x="59610" y="31760"/>
                </a:lnTo>
                <a:lnTo>
                  <a:pt x="59720" y="31810"/>
                </a:lnTo>
                <a:lnTo>
                  <a:pt x="59830" y="31900"/>
                </a:lnTo>
                <a:lnTo>
                  <a:pt x="59900" y="31960"/>
                </a:lnTo>
                <a:lnTo>
                  <a:pt x="60170" y="32120"/>
                </a:lnTo>
                <a:lnTo>
                  <a:pt x="60220" y="32330"/>
                </a:lnTo>
                <a:lnTo>
                  <a:pt x="60430" y="32660"/>
                </a:lnTo>
                <a:lnTo>
                  <a:pt x="60470" y="32760"/>
                </a:lnTo>
                <a:lnTo>
                  <a:pt x="60540" y="32820"/>
                </a:lnTo>
                <a:lnTo>
                  <a:pt x="60660" y="32850"/>
                </a:lnTo>
                <a:lnTo>
                  <a:pt x="60770" y="32940"/>
                </a:lnTo>
                <a:lnTo>
                  <a:pt x="60930" y="33310"/>
                </a:lnTo>
                <a:lnTo>
                  <a:pt x="61010" y="33660"/>
                </a:lnTo>
                <a:lnTo>
                  <a:pt x="61110" y="33970"/>
                </a:lnTo>
                <a:lnTo>
                  <a:pt x="61250" y="34000"/>
                </a:lnTo>
                <a:lnTo>
                  <a:pt x="61500" y="33920"/>
                </a:lnTo>
                <a:lnTo>
                  <a:pt x="61580" y="33860"/>
                </a:lnTo>
                <a:lnTo>
                  <a:pt x="61660" y="33760"/>
                </a:lnTo>
                <a:lnTo>
                  <a:pt x="61690" y="33690"/>
                </a:lnTo>
                <a:lnTo>
                  <a:pt x="61710" y="33600"/>
                </a:lnTo>
                <a:lnTo>
                  <a:pt x="61740" y="33520"/>
                </a:lnTo>
                <a:lnTo>
                  <a:pt x="61800" y="33480"/>
                </a:lnTo>
                <a:lnTo>
                  <a:pt x="61880" y="33480"/>
                </a:lnTo>
                <a:lnTo>
                  <a:pt x="62100" y="33530"/>
                </a:lnTo>
                <a:lnTo>
                  <a:pt x="62240" y="33610"/>
                </a:lnTo>
                <a:lnTo>
                  <a:pt x="62310" y="33610"/>
                </a:lnTo>
                <a:lnTo>
                  <a:pt x="62640" y="33520"/>
                </a:lnTo>
                <a:lnTo>
                  <a:pt x="62820" y="33520"/>
                </a:lnTo>
                <a:lnTo>
                  <a:pt x="62860" y="33470"/>
                </a:lnTo>
                <a:lnTo>
                  <a:pt x="62890" y="33390"/>
                </a:lnTo>
                <a:lnTo>
                  <a:pt x="62920" y="33290"/>
                </a:lnTo>
                <a:lnTo>
                  <a:pt x="63200" y="32540"/>
                </a:lnTo>
                <a:lnTo>
                  <a:pt x="63310" y="32440"/>
                </a:lnTo>
                <a:lnTo>
                  <a:pt x="63610" y="32300"/>
                </a:lnTo>
                <a:lnTo>
                  <a:pt x="63690" y="32270"/>
                </a:lnTo>
                <a:lnTo>
                  <a:pt x="63740" y="32230"/>
                </a:lnTo>
                <a:lnTo>
                  <a:pt x="63750" y="32200"/>
                </a:lnTo>
                <a:lnTo>
                  <a:pt x="63810" y="32090"/>
                </a:lnTo>
                <a:lnTo>
                  <a:pt x="63940" y="31960"/>
                </a:lnTo>
                <a:lnTo>
                  <a:pt x="64140" y="32520"/>
                </a:lnTo>
                <a:lnTo>
                  <a:pt x="64150" y="32610"/>
                </a:lnTo>
                <a:lnTo>
                  <a:pt x="64140" y="32730"/>
                </a:lnTo>
                <a:lnTo>
                  <a:pt x="64100" y="32780"/>
                </a:lnTo>
                <a:lnTo>
                  <a:pt x="64040" y="32850"/>
                </a:lnTo>
                <a:lnTo>
                  <a:pt x="63780" y="33080"/>
                </a:lnTo>
                <a:lnTo>
                  <a:pt x="63710" y="33190"/>
                </a:lnTo>
                <a:lnTo>
                  <a:pt x="63670" y="33280"/>
                </a:lnTo>
                <a:lnTo>
                  <a:pt x="63660" y="33350"/>
                </a:lnTo>
                <a:lnTo>
                  <a:pt x="63670" y="33480"/>
                </a:lnTo>
                <a:lnTo>
                  <a:pt x="63650" y="33780"/>
                </a:lnTo>
                <a:lnTo>
                  <a:pt x="63620" y="33850"/>
                </a:lnTo>
                <a:lnTo>
                  <a:pt x="63600" y="33890"/>
                </a:lnTo>
                <a:lnTo>
                  <a:pt x="63480" y="34030"/>
                </a:lnTo>
                <a:lnTo>
                  <a:pt x="63480" y="34200"/>
                </a:lnTo>
                <a:lnTo>
                  <a:pt x="63580" y="34440"/>
                </a:lnTo>
                <a:lnTo>
                  <a:pt x="63570" y="34530"/>
                </a:lnTo>
                <a:lnTo>
                  <a:pt x="63530" y="34640"/>
                </a:lnTo>
                <a:lnTo>
                  <a:pt x="63470" y="34740"/>
                </a:lnTo>
                <a:lnTo>
                  <a:pt x="63410" y="34900"/>
                </a:lnTo>
                <a:lnTo>
                  <a:pt x="63390" y="35010"/>
                </a:lnTo>
                <a:lnTo>
                  <a:pt x="63380" y="35110"/>
                </a:lnTo>
                <a:lnTo>
                  <a:pt x="63390" y="35180"/>
                </a:lnTo>
                <a:lnTo>
                  <a:pt x="63410" y="3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Laghm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220" y="30880"/>
                </a:moveTo>
                <a:lnTo>
                  <a:pt x="68300" y="30980"/>
                </a:lnTo>
                <a:lnTo>
                  <a:pt x="68330" y="31070"/>
                </a:lnTo>
                <a:lnTo>
                  <a:pt x="68340" y="31150"/>
                </a:lnTo>
                <a:lnTo>
                  <a:pt x="68340" y="31230"/>
                </a:lnTo>
                <a:lnTo>
                  <a:pt x="68340" y="31300"/>
                </a:lnTo>
                <a:lnTo>
                  <a:pt x="68380" y="31390"/>
                </a:lnTo>
                <a:lnTo>
                  <a:pt x="68450" y="31540"/>
                </a:lnTo>
                <a:lnTo>
                  <a:pt x="68490" y="31680"/>
                </a:lnTo>
                <a:lnTo>
                  <a:pt x="68510" y="31830"/>
                </a:lnTo>
                <a:lnTo>
                  <a:pt x="68510" y="32130"/>
                </a:lnTo>
                <a:lnTo>
                  <a:pt x="68480" y="32370"/>
                </a:lnTo>
                <a:lnTo>
                  <a:pt x="68290" y="32430"/>
                </a:lnTo>
                <a:lnTo>
                  <a:pt x="68070" y="32540"/>
                </a:lnTo>
                <a:lnTo>
                  <a:pt x="67870" y="32700"/>
                </a:lnTo>
                <a:lnTo>
                  <a:pt x="67800" y="32780"/>
                </a:lnTo>
                <a:lnTo>
                  <a:pt x="67760" y="32870"/>
                </a:lnTo>
                <a:lnTo>
                  <a:pt x="67720" y="33180"/>
                </a:lnTo>
                <a:lnTo>
                  <a:pt x="67650" y="33230"/>
                </a:lnTo>
                <a:lnTo>
                  <a:pt x="67310" y="33360"/>
                </a:lnTo>
                <a:lnTo>
                  <a:pt x="67150" y="33490"/>
                </a:lnTo>
                <a:lnTo>
                  <a:pt x="67260" y="33990"/>
                </a:lnTo>
                <a:lnTo>
                  <a:pt x="67250" y="34130"/>
                </a:lnTo>
                <a:lnTo>
                  <a:pt x="67240" y="34240"/>
                </a:lnTo>
                <a:lnTo>
                  <a:pt x="67080" y="34570"/>
                </a:lnTo>
                <a:lnTo>
                  <a:pt x="66910" y="34700"/>
                </a:lnTo>
                <a:lnTo>
                  <a:pt x="66820" y="34770"/>
                </a:lnTo>
                <a:lnTo>
                  <a:pt x="66510" y="34940"/>
                </a:lnTo>
                <a:lnTo>
                  <a:pt x="66150" y="35040"/>
                </a:lnTo>
                <a:lnTo>
                  <a:pt x="65480" y="35150"/>
                </a:lnTo>
                <a:lnTo>
                  <a:pt x="65110" y="35330"/>
                </a:lnTo>
                <a:lnTo>
                  <a:pt x="65000" y="35350"/>
                </a:lnTo>
                <a:lnTo>
                  <a:pt x="64630" y="35270"/>
                </a:lnTo>
                <a:lnTo>
                  <a:pt x="64280" y="35340"/>
                </a:lnTo>
                <a:lnTo>
                  <a:pt x="63600" y="35420"/>
                </a:lnTo>
                <a:lnTo>
                  <a:pt x="63410" y="35350"/>
                </a:lnTo>
                <a:lnTo>
                  <a:pt x="63390" y="35180"/>
                </a:lnTo>
                <a:lnTo>
                  <a:pt x="63380" y="35110"/>
                </a:lnTo>
                <a:lnTo>
                  <a:pt x="63390" y="35010"/>
                </a:lnTo>
                <a:lnTo>
                  <a:pt x="63410" y="34900"/>
                </a:lnTo>
                <a:lnTo>
                  <a:pt x="63470" y="34740"/>
                </a:lnTo>
                <a:lnTo>
                  <a:pt x="63530" y="34640"/>
                </a:lnTo>
                <a:lnTo>
                  <a:pt x="63570" y="34530"/>
                </a:lnTo>
                <a:lnTo>
                  <a:pt x="63580" y="34440"/>
                </a:lnTo>
                <a:lnTo>
                  <a:pt x="63480" y="34200"/>
                </a:lnTo>
                <a:lnTo>
                  <a:pt x="63480" y="34030"/>
                </a:lnTo>
                <a:lnTo>
                  <a:pt x="63600" y="33890"/>
                </a:lnTo>
                <a:lnTo>
                  <a:pt x="63620" y="33850"/>
                </a:lnTo>
                <a:lnTo>
                  <a:pt x="63650" y="33780"/>
                </a:lnTo>
                <a:lnTo>
                  <a:pt x="63670" y="33480"/>
                </a:lnTo>
                <a:lnTo>
                  <a:pt x="63660" y="33350"/>
                </a:lnTo>
                <a:lnTo>
                  <a:pt x="63670" y="33280"/>
                </a:lnTo>
                <a:lnTo>
                  <a:pt x="63710" y="33190"/>
                </a:lnTo>
                <a:lnTo>
                  <a:pt x="63780" y="33080"/>
                </a:lnTo>
                <a:lnTo>
                  <a:pt x="64040" y="32850"/>
                </a:lnTo>
                <a:lnTo>
                  <a:pt x="64100" y="32780"/>
                </a:lnTo>
                <a:lnTo>
                  <a:pt x="64140" y="32730"/>
                </a:lnTo>
                <a:lnTo>
                  <a:pt x="64150" y="32610"/>
                </a:lnTo>
                <a:lnTo>
                  <a:pt x="64140" y="32520"/>
                </a:lnTo>
                <a:lnTo>
                  <a:pt x="63940" y="31960"/>
                </a:lnTo>
                <a:lnTo>
                  <a:pt x="64060" y="31780"/>
                </a:lnTo>
                <a:lnTo>
                  <a:pt x="64010" y="31510"/>
                </a:lnTo>
                <a:lnTo>
                  <a:pt x="63960" y="31400"/>
                </a:lnTo>
                <a:lnTo>
                  <a:pt x="63770" y="31090"/>
                </a:lnTo>
                <a:lnTo>
                  <a:pt x="63720" y="30950"/>
                </a:lnTo>
                <a:lnTo>
                  <a:pt x="63700" y="30850"/>
                </a:lnTo>
                <a:lnTo>
                  <a:pt x="63660" y="30740"/>
                </a:lnTo>
                <a:lnTo>
                  <a:pt x="63630" y="30680"/>
                </a:lnTo>
                <a:lnTo>
                  <a:pt x="63410" y="30510"/>
                </a:lnTo>
                <a:lnTo>
                  <a:pt x="63310" y="30210"/>
                </a:lnTo>
                <a:lnTo>
                  <a:pt x="63380" y="30070"/>
                </a:lnTo>
                <a:lnTo>
                  <a:pt x="63390" y="29990"/>
                </a:lnTo>
                <a:lnTo>
                  <a:pt x="63410" y="29950"/>
                </a:lnTo>
                <a:lnTo>
                  <a:pt x="63430" y="29930"/>
                </a:lnTo>
                <a:lnTo>
                  <a:pt x="63470" y="29920"/>
                </a:lnTo>
                <a:lnTo>
                  <a:pt x="63540" y="29890"/>
                </a:lnTo>
                <a:lnTo>
                  <a:pt x="63590" y="29860"/>
                </a:lnTo>
                <a:lnTo>
                  <a:pt x="63790" y="29760"/>
                </a:lnTo>
                <a:lnTo>
                  <a:pt x="63990" y="29630"/>
                </a:lnTo>
                <a:lnTo>
                  <a:pt x="64090" y="29540"/>
                </a:lnTo>
                <a:lnTo>
                  <a:pt x="64320" y="29220"/>
                </a:lnTo>
                <a:lnTo>
                  <a:pt x="64370" y="29130"/>
                </a:lnTo>
                <a:lnTo>
                  <a:pt x="64420" y="29010"/>
                </a:lnTo>
                <a:lnTo>
                  <a:pt x="64450" y="29150"/>
                </a:lnTo>
                <a:lnTo>
                  <a:pt x="64620" y="29410"/>
                </a:lnTo>
                <a:lnTo>
                  <a:pt x="64660" y="29490"/>
                </a:lnTo>
                <a:lnTo>
                  <a:pt x="64680" y="29570"/>
                </a:lnTo>
                <a:lnTo>
                  <a:pt x="64700" y="29870"/>
                </a:lnTo>
                <a:lnTo>
                  <a:pt x="64760" y="30000"/>
                </a:lnTo>
                <a:lnTo>
                  <a:pt x="64820" y="30050"/>
                </a:lnTo>
                <a:lnTo>
                  <a:pt x="65040" y="30040"/>
                </a:lnTo>
                <a:lnTo>
                  <a:pt x="65540" y="30130"/>
                </a:lnTo>
                <a:lnTo>
                  <a:pt x="65710" y="30290"/>
                </a:lnTo>
                <a:lnTo>
                  <a:pt x="65800" y="30620"/>
                </a:lnTo>
                <a:lnTo>
                  <a:pt x="65960" y="30850"/>
                </a:lnTo>
                <a:lnTo>
                  <a:pt x="66100" y="30990"/>
                </a:lnTo>
                <a:lnTo>
                  <a:pt x="66230" y="31280"/>
                </a:lnTo>
                <a:lnTo>
                  <a:pt x="66300" y="31320"/>
                </a:lnTo>
                <a:lnTo>
                  <a:pt x="66590" y="31370"/>
                </a:lnTo>
                <a:lnTo>
                  <a:pt x="66890" y="31550"/>
                </a:lnTo>
                <a:lnTo>
                  <a:pt x="66980" y="31570"/>
                </a:lnTo>
                <a:lnTo>
                  <a:pt x="67070" y="31570"/>
                </a:lnTo>
                <a:lnTo>
                  <a:pt x="67390" y="31480"/>
                </a:lnTo>
                <a:lnTo>
                  <a:pt x="67730" y="31340"/>
                </a:lnTo>
                <a:lnTo>
                  <a:pt x="67800" y="31290"/>
                </a:lnTo>
                <a:lnTo>
                  <a:pt x="68100" y="31040"/>
                </a:lnTo>
                <a:lnTo>
                  <a:pt x="68220" y="3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Loga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1350" y="37280"/>
                </a:moveTo>
                <a:lnTo>
                  <a:pt x="61470" y="37300"/>
                </a:lnTo>
                <a:lnTo>
                  <a:pt x="61940" y="36970"/>
                </a:lnTo>
                <a:lnTo>
                  <a:pt x="62680" y="36630"/>
                </a:lnTo>
                <a:lnTo>
                  <a:pt x="62810" y="36580"/>
                </a:lnTo>
                <a:lnTo>
                  <a:pt x="62880" y="36570"/>
                </a:lnTo>
                <a:lnTo>
                  <a:pt x="62920" y="36580"/>
                </a:lnTo>
                <a:lnTo>
                  <a:pt x="62950" y="36610"/>
                </a:lnTo>
                <a:lnTo>
                  <a:pt x="63000" y="36670"/>
                </a:lnTo>
                <a:lnTo>
                  <a:pt x="63010" y="36690"/>
                </a:lnTo>
                <a:lnTo>
                  <a:pt x="63020" y="36700"/>
                </a:lnTo>
                <a:lnTo>
                  <a:pt x="63080" y="36730"/>
                </a:lnTo>
                <a:lnTo>
                  <a:pt x="63100" y="36740"/>
                </a:lnTo>
                <a:lnTo>
                  <a:pt x="63110" y="36760"/>
                </a:lnTo>
                <a:lnTo>
                  <a:pt x="63130" y="36790"/>
                </a:lnTo>
                <a:lnTo>
                  <a:pt x="63140" y="36820"/>
                </a:lnTo>
                <a:lnTo>
                  <a:pt x="63160" y="36830"/>
                </a:lnTo>
                <a:lnTo>
                  <a:pt x="63230" y="36860"/>
                </a:lnTo>
                <a:lnTo>
                  <a:pt x="63260" y="36880"/>
                </a:lnTo>
                <a:lnTo>
                  <a:pt x="63280" y="36910"/>
                </a:lnTo>
                <a:lnTo>
                  <a:pt x="63300" y="36940"/>
                </a:lnTo>
                <a:lnTo>
                  <a:pt x="63330" y="37020"/>
                </a:lnTo>
                <a:lnTo>
                  <a:pt x="63390" y="37130"/>
                </a:lnTo>
                <a:lnTo>
                  <a:pt x="63420" y="37190"/>
                </a:lnTo>
                <a:lnTo>
                  <a:pt x="63430" y="37210"/>
                </a:lnTo>
                <a:lnTo>
                  <a:pt x="63450" y="37230"/>
                </a:lnTo>
                <a:lnTo>
                  <a:pt x="63490" y="37280"/>
                </a:lnTo>
                <a:lnTo>
                  <a:pt x="63510" y="37310"/>
                </a:lnTo>
                <a:lnTo>
                  <a:pt x="63520" y="37330"/>
                </a:lnTo>
                <a:lnTo>
                  <a:pt x="63550" y="37440"/>
                </a:lnTo>
                <a:lnTo>
                  <a:pt x="63650" y="37560"/>
                </a:lnTo>
                <a:lnTo>
                  <a:pt x="63700" y="37610"/>
                </a:lnTo>
                <a:lnTo>
                  <a:pt x="63770" y="37730"/>
                </a:lnTo>
                <a:lnTo>
                  <a:pt x="63840" y="37990"/>
                </a:lnTo>
                <a:lnTo>
                  <a:pt x="63950" y="38150"/>
                </a:lnTo>
                <a:lnTo>
                  <a:pt x="63570" y="37920"/>
                </a:lnTo>
                <a:lnTo>
                  <a:pt x="63520" y="37910"/>
                </a:lnTo>
                <a:lnTo>
                  <a:pt x="63480" y="37900"/>
                </a:lnTo>
                <a:lnTo>
                  <a:pt x="63450" y="37890"/>
                </a:lnTo>
                <a:lnTo>
                  <a:pt x="63410" y="37900"/>
                </a:lnTo>
                <a:lnTo>
                  <a:pt x="63380" y="37930"/>
                </a:lnTo>
                <a:lnTo>
                  <a:pt x="63160" y="38200"/>
                </a:lnTo>
                <a:lnTo>
                  <a:pt x="62800" y="38420"/>
                </a:lnTo>
                <a:lnTo>
                  <a:pt x="62730" y="38440"/>
                </a:lnTo>
                <a:lnTo>
                  <a:pt x="62660" y="38440"/>
                </a:lnTo>
                <a:lnTo>
                  <a:pt x="62640" y="38410"/>
                </a:lnTo>
                <a:lnTo>
                  <a:pt x="62630" y="38360"/>
                </a:lnTo>
                <a:lnTo>
                  <a:pt x="62640" y="38310"/>
                </a:lnTo>
                <a:lnTo>
                  <a:pt x="62650" y="38260"/>
                </a:lnTo>
                <a:lnTo>
                  <a:pt x="62640" y="38220"/>
                </a:lnTo>
                <a:lnTo>
                  <a:pt x="62620" y="38200"/>
                </a:lnTo>
                <a:lnTo>
                  <a:pt x="62570" y="38170"/>
                </a:lnTo>
                <a:lnTo>
                  <a:pt x="62510" y="38150"/>
                </a:lnTo>
                <a:lnTo>
                  <a:pt x="62290" y="38090"/>
                </a:lnTo>
                <a:lnTo>
                  <a:pt x="62010" y="38070"/>
                </a:lnTo>
                <a:lnTo>
                  <a:pt x="61930" y="38080"/>
                </a:lnTo>
                <a:lnTo>
                  <a:pt x="61830" y="38080"/>
                </a:lnTo>
                <a:lnTo>
                  <a:pt x="61770" y="38090"/>
                </a:lnTo>
                <a:lnTo>
                  <a:pt x="61710" y="38110"/>
                </a:lnTo>
                <a:lnTo>
                  <a:pt x="61570" y="38200"/>
                </a:lnTo>
                <a:lnTo>
                  <a:pt x="61530" y="38240"/>
                </a:lnTo>
                <a:lnTo>
                  <a:pt x="61480" y="38390"/>
                </a:lnTo>
                <a:lnTo>
                  <a:pt x="61380" y="38590"/>
                </a:lnTo>
                <a:lnTo>
                  <a:pt x="61320" y="38680"/>
                </a:lnTo>
                <a:lnTo>
                  <a:pt x="61210" y="38800"/>
                </a:lnTo>
                <a:lnTo>
                  <a:pt x="61140" y="38860"/>
                </a:lnTo>
                <a:lnTo>
                  <a:pt x="61060" y="38910"/>
                </a:lnTo>
                <a:lnTo>
                  <a:pt x="60820" y="39120"/>
                </a:lnTo>
                <a:lnTo>
                  <a:pt x="60780" y="39160"/>
                </a:lnTo>
                <a:lnTo>
                  <a:pt x="60450" y="39520"/>
                </a:lnTo>
                <a:lnTo>
                  <a:pt x="60400" y="39610"/>
                </a:lnTo>
                <a:lnTo>
                  <a:pt x="60370" y="39660"/>
                </a:lnTo>
                <a:lnTo>
                  <a:pt x="60170" y="39790"/>
                </a:lnTo>
                <a:lnTo>
                  <a:pt x="59530" y="40090"/>
                </a:lnTo>
                <a:lnTo>
                  <a:pt x="58920" y="40550"/>
                </a:lnTo>
                <a:lnTo>
                  <a:pt x="58840" y="40620"/>
                </a:lnTo>
                <a:lnTo>
                  <a:pt x="58760" y="40700"/>
                </a:lnTo>
                <a:lnTo>
                  <a:pt x="58660" y="40900"/>
                </a:lnTo>
                <a:lnTo>
                  <a:pt x="58590" y="41110"/>
                </a:lnTo>
                <a:lnTo>
                  <a:pt x="58470" y="41330"/>
                </a:lnTo>
                <a:lnTo>
                  <a:pt x="58380" y="41400"/>
                </a:lnTo>
                <a:lnTo>
                  <a:pt x="58340" y="41430"/>
                </a:lnTo>
                <a:lnTo>
                  <a:pt x="58270" y="41470"/>
                </a:lnTo>
                <a:lnTo>
                  <a:pt x="58180" y="41500"/>
                </a:lnTo>
                <a:lnTo>
                  <a:pt x="58090" y="41510"/>
                </a:lnTo>
                <a:lnTo>
                  <a:pt x="58010" y="41510"/>
                </a:lnTo>
                <a:lnTo>
                  <a:pt x="57880" y="41460"/>
                </a:lnTo>
                <a:lnTo>
                  <a:pt x="57780" y="41440"/>
                </a:lnTo>
                <a:lnTo>
                  <a:pt x="56840" y="41430"/>
                </a:lnTo>
                <a:lnTo>
                  <a:pt x="56830" y="41260"/>
                </a:lnTo>
                <a:lnTo>
                  <a:pt x="56780" y="41210"/>
                </a:lnTo>
                <a:lnTo>
                  <a:pt x="56780" y="41180"/>
                </a:lnTo>
                <a:lnTo>
                  <a:pt x="56780" y="41090"/>
                </a:lnTo>
                <a:lnTo>
                  <a:pt x="56770" y="41070"/>
                </a:lnTo>
                <a:lnTo>
                  <a:pt x="56740" y="41040"/>
                </a:lnTo>
                <a:lnTo>
                  <a:pt x="56710" y="41020"/>
                </a:lnTo>
                <a:lnTo>
                  <a:pt x="56680" y="40990"/>
                </a:lnTo>
                <a:lnTo>
                  <a:pt x="56670" y="40950"/>
                </a:lnTo>
                <a:lnTo>
                  <a:pt x="56680" y="40870"/>
                </a:lnTo>
                <a:lnTo>
                  <a:pt x="56710" y="40800"/>
                </a:lnTo>
                <a:lnTo>
                  <a:pt x="56730" y="40750"/>
                </a:lnTo>
                <a:lnTo>
                  <a:pt x="56760" y="40730"/>
                </a:lnTo>
                <a:lnTo>
                  <a:pt x="56780" y="40720"/>
                </a:lnTo>
                <a:lnTo>
                  <a:pt x="56830" y="40700"/>
                </a:lnTo>
                <a:lnTo>
                  <a:pt x="56850" y="40690"/>
                </a:lnTo>
                <a:lnTo>
                  <a:pt x="56850" y="40660"/>
                </a:lnTo>
                <a:lnTo>
                  <a:pt x="56830" y="40590"/>
                </a:lnTo>
                <a:lnTo>
                  <a:pt x="56770" y="40460"/>
                </a:lnTo>
                <a:lnTo>
                  <a:pt x="56720" y="40310"/>
                </a:lnTo>
                <a:lnTo>
                  <a:pt x="56710" y="40260"/>
                </a:lnTo>
                <a:lnTo>
                  <a:pt x="56680" y="40210"/>
                </a:lnTo>
                <a:lnTo>
                  <a:pt x="56650" y="40180"/>
                </a:lnTo>
                <a:lnTo>
                  <a:pt x="56460" y="40090"/>
                </a:lnTo>
                <a:lnTo>
                  <a:pt x="56670" y="39850"/>
                </a:lnTo>
                <a:lnTo>
                  <a:pt x="56700" y="39800"/>
                </a:lnTo>
                <a:lnTo>
                  <a:pt x="56750" y="39690"/>
                </a:lnTo>
                <a:lnTo>
                  <a:pt x="56790" y="39420"/>
                </a:lnTo>
                <a:lnTo>
                  <a:pt x="56780" y="39360"/>
                </a:lnTo>
                <a:lnTo>
                  <a:pt x="56760" y="39290"/>
                </a:lnTo>
                <a:lnTo>
                  <a:pt x="56690" y="39210"/>
                </a:lnTo>
                <a:lnTo>
                  <a:pt x="56680" y="39190"/>
                </a:lnTo>
                <a:lnTo>
                  <a:pt x="56680" y="39180"/>
                </a:lnTo>
                <a:lnTo>
                  <a:pt x="56700" y="39160"/>
                </a:lnTo>
                <a:lnTo>
                  <a:pt x="56780" y="38990"/>
                </a:lnTo>
                <a:lnTo>
                  <a:pt x="56850" y="38900"/>
                </a:lnTo>
                <a:lnTo>
                  <a:pt x="57010" y="38760"/>
                </a:lnTo>
                <a:lnTo>
                  <a:pt x="57090" y="38720"/>
                </a:lnTo>
                <a:lnTo>
                  <a:pt x="57180" y="38680"/>
                </a:lnTo>
                <a:lnTo>
                  <a:pt x="57490" y="38620"/>
                </a:lnTo>
                <a:lnTo>
                  <a:pt x="57540" y="38600"/>
                </a:lnTo>
                <a:lnTo>
                  <a:pt x="57570" y="38580"/>
                </a:lnTo>
                <a:lnTo>
                  <a:pt x="57580" y="38550"/>
                </a:lnTo>
                <a:lnTo>
                  <a:pt x="57570" y="38530"/>
                </a:lnTo>
                <a:lnTo>
                  <a:pt x="57560" y="38490"/>
                </a:lnTo>
                <a:lnTo>
                  <a:pt x="57470" y="38260"/>
                </a:lnTo>
                <a:lnTo>
                  <a:pt x="57440" y="38230"/>
                </a:lnTo>
                <a:lnTo>
                  <a:pt x="57380" y="38170"/>
                </a:lnTo>
                <a:lnTo>
                  <a:pt x="57300" y="38120"/>
                </a:lnTo>
                <a:lnTo>
                  <a:pt x="57150" y="37990"/>
                </a:lnTo>
                <a:lnTo>
                  <a:pt x="57090" y="37900"/>
                </a:lnTo>
                <a:lnTo>
                  <a:pt x="57060" y="37810"/>
                </a:lnTo>
                <a:lnTo>
                  <a:pt x="57080" y="37540"/>
                </a:lnTo>
                <a:lnTo>
                  <a:pt x="57140" y="37280"/>
                </a:lnTo>
                <a:lnTo>
                  <a:pt x="57280" y="36990"/>
                </a:lnTo>
                <a:lnTo>
                  <a:pt x="57390" y="36840"/>
                </a:lnTo>
                <a:lnTo>
                  <a:pt x="57520" y="36720"/>
                </a:lnTo>
                <a:lnTo>
                  <a:pt x="57610" y="36660"/>
                </a:lnTo>
                <a:lnTo>
                  <a:pt x="57800" y="36210"/>
                </a:lnTo>
                <a:lnTo>
                  <a:pt x="57920" y="36020"/>
                </a:lnTo>
                <a:lnTo>
                  <a:pt x="58090" y="35830"/>
                </a:lnTo>
                <a:lnTo>
                  <a:pt x="59020" y="36140"/>
                </a:lnTo>
                <a:lnTo>
                  <a:pt x="59110" y="36130"/>
                </a:lnTo>
                <a:lnTo>
                  <a:pt x="59210" y="36090"/>
                </a:lnTo>
                <a:lnTo>
                  <a:pt x="59310" y="36080"/>
                </a:lnTo>
                <a:lnTo>
                  <a:pt x="59430" y="36130"/>
                </a:lnTo>
                <a:lnTo>
                  <a:pt x="59470" y="36130"/>
                </a:lnTo>
                <a:lnTo>
                  <a:pt x="59510" y="36100"/>
                </a:lnTo>
                <a:lnTo>
                  <a:pt x="59540" y="36070"/>
                </a:lnTo>
                <a:lnTo>
                  <a:pt x="60060" y="35710"/>
                </a:lnTo>
                <a:lnTo>
                  <a:pt x="60130" y="35770"/>
                </a:lnTo>
                <a:lnTo>
                  <a:pt x="60280" y="36050"/>
                </a:lnTo>
                <a:lnTo>
                  <a:pt x="60360" y="36160"/>
                </a:lnTo>
                <a:lnTo>
                  <a:pt x="60440" y="36240"/>
                </a:lnTo>
                <a:lnTo>
                  <a:pt x="60570" y="36350"/>
                </a:lnTo>
                <a:lnTo>
                  <a:pt x="60760" y="36600"/>
                </a:lnTo>
                <a:lnTo>
                  <a:pt x="60800" y="36670"/>
                </a:lnTo>
                <a:lnTo>
                  <a:pt x="60830" y="36740"/>
                </a:lnTo>
                <a:lnTo>
                  <a:pt x="60850" y="36800"/>
                </a:lnTo>
                <a:lnTo>
                  <a:pt x="60890" y="36900"/>
                </a:lnTo>
                <a:lnTo>
                  <a:pt x="60930" y="36970"/>
                </a:lnTo>
                <a:lnTo>
                  <a:pt x="61070" y="37150"/>
                </a:lnTo>
                <a:lnTo>
                  <a:pt x="61200" y="37400"/>
                </a:lnTo>
                <a:lnTo>
                  <a:pt x="61240" y="37400"/>
                </a:lnTo>
                <a:lnTo>
                  <a:pt x="61270" y="37380"/>
                </a:lnTo>
                <a:lnTo>
                  <a:pt x="61350" y="37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Kapis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0070" y="29590"/>
                </a:moveTo>
                <a:lnTo>
                  <a:pt x="60170" y="29530"/>
                </a:lnTo>
                <a:lnTo>
                  <a:pt x="60220" y="29430"/>
                </a:lnTo>
                <a:lnTo>
                  <a:pt x="60310" y="29460"/>
                </a:lnTo>
                <a:lnTo>
                  <a:pt x="60400" y="29520"/>
                </a:lnTo>
                <a:lnTo>
                  <a:pt x="60730" y="29550"/>
                </a:lnTo>
                <a:lnTo>
                  <a:pt x="60990" y="29650"/>
                </a:lnTo>
                <a:lnTo>
                  <a:pt x="61120" y="29640"/>
                </a:lnTo>
                <a:lnTo>
                  <a:pt x="61250" y="29610"/>
                </a:lnTo>
                <a:lnTo>
                  <a:pt x="61340" y="29600"/>
                </a:lnTo>
                <a:lnTo>
                  <a:pt x="61460" y="29650"/>
                </a:lnTo>
                <a:lnTo>
                  <a:pt x="61770" y="29640"/>
                </a:lnTo>
                <a:lnTo>
                  <a:pt x="61840" y="29660"/>
                </a:lnTo>
                <a:lnTo>
                  <a:pt x="62280" y="29530"/>
                </a:lnTo>
                <a:lnTo>
                  <a:pt x="62560" y="29560"/>
                </a:lnTo>
                <a:lnTo>
                  <a:pt x="62760" y="29610"/>
                </a:lnTo>
                <a:lnTo>
                  <a:pt x="62880" y="29670"/>
                </a:lnTo>
                <a:lnTo>
                  <a:pt x="62960" y="29750"/>
                </a:lnTo>
                <a:lnTo>
                  <a:pt x="63170" y="30050"/>
                </a:lnTo>
                <a:lnTo>
                  <a:pt x="63310" y="30210"/>
                </a:lnTo>
                <a:lnTo>
                  <a:pt x="63410" y="30510"/>
                </a:lnTo>
                <a:lnTo>
                  <a:pt x="63630" y="30680"/>
                </a:lnTo>
                <a:lnTo>
                  <a:pt x="63660" y="30740"/>
                </a:lnTo>
                <a:lnTo>
                  <a:pt x="63700" y="30850"/>
                </a:lnTo>
                <a:lnTo>
                  <a:pt x="63720" y="30950"/>
                </a:lnTo>
                <a:lnTo>
                  <a:pt x="63770" y="31090"/>
                </a:lnTo>
                <a:lnTo>
                  <a:pt x="63960" y="31400"/>
                </a:lnTo>
                <a:lnTo>
                  <a:pt x="64010" y="31510"/>
                </a:lnTo>
                <a:lnTo>
                  <a:pt x="64060" y="31780"/>
                </a:lnTo>
                <a:lnTo>
                  <a:pt x="63940" y="31960"/>
                </a:lnTo>
                <a:lnTo>
                  <a:pt x="63810" y="32090"/>
                </a:lnTo>
                <a:lnTo>
                  <a:pt x="63750" y="32200"/>
                </a:lnTo>
                <a:lnTo>
                  <a:pt x="63740" y="32230"/>
                </a:lnTo>
                <a:lnTo>
                  <a:pt x="63690" y="32270"/>
                </a:lnTo>
                <a:lnTo>
                  <a:pt x="63610" y="32300"/>
                </a:lnTo>
                <a:lnTo>
                  <a:pt x="63310" y="32440"/>
                </a:lnTo>
                <a:lnTo>
                  <a:pt x="63200" y="32540"/>
                </a:lnTo>
                <a:lnTo>
                  <a:pt x="62920" y="33290"/>
                </a:lnTo>
                <a:lnTo>
                  <a:pt x="62890" y="33390"/>
                </a:lnTo>
                <a:lnTo>
                  <a:pt x="62860" y="33470"/>
                </a:lnTo>
                <a:lnTo>
                  <a:pt x="62820" y="33520"/>
                </a:lnTo>
                <a:lnTo>
                  <a:pt x="62640" y="33520"/>
                </a:lnTo>
                <a:lnTo>
                  <a:pt x="62310" y="33610"/>
                </a:lnTo>
                <a:lnTo>
                  <a:pt x="62240" y="33610"/>
                </a:lnTo>
                <a:lnTo>
                  <a:pt x="62100" y="33530"/>
                </a:lnTo>
                <a:lnTo>
                  <a:pt x="62150" y="33290"/>
                </a:lnTo>
                <a:lnTo>
                  <a:pt x="62160" y="33240"/>
                </a:lnTo>
                <a:lnTo>
                  <a:pt x="62160" y="33180"/>
                </a:lnTo>
                <a:lnTo>
                  <a:pt x="62100" y="33150"/>
                </a:lnTo>
                <a:lnTo>
                  <a:pt x="62060" y="33110"/>
                </a:lnTo>
                <a:lnTo>
                  <a:pt x="62020" y="33070"/>
                </a:lnTo>
                <a:lnTo>
                  <a:pt x="61980" y="33000"/>
                </a:lnTo>
                <a:lnTo>
                  <a:pt x="61940" y="32950"/>
                </a:lnTo>
                <a:lnTo>
                  <a:pt x="61910" y="32900"/>
                </a:lnTo>
                <a:lnTo>
                  <a:pt x="61870" y="32800"/>
                </a:lnTo>
                <a:lnTo>
                  <a:pt x="61850" y="32700"/>
                </a:lnTo>
                <a:lnTo>
                  <a:pt x="61840" y="32560"/>
                </a:lnTo>
                <a:lnTo>
                  <a:pt x="61870" y="32180"/>
                </a:lnTo>
                <a:lnTo>
                  <a:pt x="61860" y="32020"/>
                </a:lnTo>
                <a:lnTo>
                  <a:pt x="61890" y="31700"/>
                </a:lnTo>
                <a:lnTo>
                  <a:pt x="61850" y="31520"/>
                </a:lnTo>
                <a:lnTo>
                  <a:pt x="61650" y="31450"/>
                </a:lnTo>
                <a:lnTo>
                  <a:pt x="61370" y="31350"/>
                </a:lnTo>
                <a:lnTo>
                  <a:pt x="60990" y="31330"/>
                </a:lnTo>
                <a:lnTo>
                  <a:pt x="60810" y="31130"/>
                </a:lnTo>
                <a:lnTo>
                  <a:pt x="60690" y="30970"/>
                </a:lnTo>
                <a:lnTo>
                  <a:pt x="60600" y="30910"/>
                </a:lnTo>
                <a:lnTo>
                  <a:pt x="60500" y="30850"/>
                </a:lnTo>
                <a:lnTo>
                  <a:pt x="60330" y="30810"/>
                </a:lnTo>
                <a:lnTo>
                  <a:pt x="60160" y="30730"/>
                </a:lnTo>
                <a:lnTo>
                  <a:pt x="60060" y="30610"/>
                </a:lnTo>
                <a:lnTo>
                  <a:pt x="60040" y="30460"/>
                </a:lnTo>
                <a:lnTo>
                  <a:pt x="60050" y="30310"/>
                </a:lnTo>
                <a:lnTo>
                  <a:pt x="60100" y="29880"/>
                </a:lnTo>
                <a:lnTo>
                  <a:pt x="60070" y="29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Wardak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6460" y="40090"/>
                </a:moveTo>
                <a:lnTo>
                  <a:pt x="56310" y="40240"/>
                </a:lnTo>
                <a:lnTo>
                  <a:pt x="56040" y="40570"/>
                </a:lnTo>
                <a:lnTo>
                  <a:pt x="56000" y="40600"/>
                </a:lnTo>
                <a:lnTo>
                  <a:pt x="55470" y="40920"/>
                </a:lnTo>
                <a:lnTo>
                  <a:pt x="55410" y="40940"/>
                </a:lnTo>
                <a:lnTo>
                  <a:pt x="55310" y="40950"/>
                </a:lnTo>
                <a:lnTo>
                  <a:pt x="55240" y="40950"/>
                </a:lnTo>
                <a:lnTo>
                  <a:pt x="54990" y="40890"/>
                </a:lnTo>
                <a:lnTo>
                  <a:pt x="54910" y="40850"/>
                </a:lnTo>
                <a:lnTo>
                  <a:pt x="54850" y="40810"/>
                </a:lnTo>
                <a:lnTo>
                  <a:pt x="54840" y="40790"/>
                </a:lnTo>
                <a:lnTo>
                  <a:pt x="54830" y="40780"/>
                </a:lnTo>
                <a:lnTo>
                  <a:pt x="54820" y="40730"/>
                </a:lnTo>
                <a:lnTo>
                  <a:pt x="54820" y="40660"/>
                </a:lnTo>
                <a:lnTo>
                  <a:pt x="54850" y="40540"/>
                </a:lnTo>
                <a:lnTo>
                  <a:pt x="54900" y="40380"/>
                </a:lnTo>
                <a:lnTo>
                  <a:pt x="54910" y="40330"/>
                </a:lnTo>
                <a:lnTo>
                  <a:pt x="54910" y="40280"/>
                </a:lnTo>
                <a:lnTo>
                  <a:pt x="54850" y="40120"/>
                </a:lnTo>
                <a:lnTo>
                  <a:pt x="54710" y="40120"/>
                </a:lnTo>
                <a:lnTo>
                  <a:pt x="54650" y="40130"/>
                </a:lnTo>
                <a:lnTo>
                  <a:pt x="54590" y="40140"/>
                </a:lnTo>
                <a:lnTo>
                  <a:pt x="54560" y="40140"/>
                </a:lnTo>
                <a:lnTo>
                  <a:pt x="54520" y="40120"/>
                </a:lnTo>
                <a:lnTo>
                  <a:pt x="54480" y="40080"/>
                </a:lnTo>
                <a:lnTo>
                  <a:pt x="53940" y="39510"/>
                </a:lnTo>
                <a:lnTo>
                  <a:pt x="53920" y="39480"/>
                </a:lnTo>
                <a:lnTo>
                  <a:pt x="53820" y="39380"/>
                </a:lnTo>
                <a:lnTo>
                  <a:pt x="53520" y="39190"/>
                </a:lnTo>
                <a:lnTo>
                  <a:pt x="53460" y="39070"/>
                </a:lnTo>
                <a:lnTo>
                  <a:pt x="53420" y="39050"/>
                </a:lnTo>
                <a:lnTo>
                  <a:pt x="53030" y="38890"/>
                </a:lnTo>
                <a:lnTo>
                  <a:pt x="52950" y="38870"/>
                </a:lnTo>
                <a:lnTo>
                  <a:pt x="52890" y="38820"/>
                </a:lnTo>
                <a:lnTo>
                  <a:pt x="52840" y="38690"/>
                </a:lnTo>
                <a:lnTo>
                  <a:pt x="52840" y="38590"/>
                </a:lnTo>
                <a:lnTo>
                  <a:pt x="52780" y="38400"/>
                </a:lnTo>
                <a:lnTo>
                  <a:pt x="52770" y="38320"/>
                </a:lnTo>
                <a:lnTo>
                  <a:pt x="52760" y="38260"/>
                </a:lnTo>
                <a:lnTo>
                  <a:pt x="52770" y="38210"/>
                </a:lnTo>
                <a:lnTo>
                  <a:pt x="52770" y="38150"/>
                </a:lnTo>
                <a:lnTo>
                  <a:pt x="52770" y="38090"/>
                </a:lnTo>
                <a:lnTo>
                  <a:pt x="52750" y="38010"/>
                </a:lnTo>
                <a:lnTo>
                  <a:pt x="52740" y="37940"/>
                </a:lnTo>
                <a:lnTo>
                  <a:pt x="52740" y="37880"/>
                </a:lnTo>
                <a:lnTo>
                  <a:pt x="52750" y="37770"/>
                </a:lnTo>
                <a:lnTo>
                  <a:pt x="52740" y="37710"/>
                </a:lnTo>
                <a:lnTo>
                  <a:pt x="52680" y="37370"/>
                </a:lnTo>
                <a:lnTo>
                  <a:pt x="52650" y="37300"/>
                </a:lnTo>
                <a:lnTo>
                  <a:pt x="52600" y="37220"/>
                </a:lnTo>
                <a:lnTo>
                  <a:pt x="52410" y="37040"/>
                </a:lnTo>
                <a:lnTo>
                  <a:pt x="52310" y="36980"/>
                </a:lnTo>
                <a:lnTo>
                  <a:pt x="52170" y="36940"/>
                </a:lnTo>
                <a:lnTo>
                  <a:pt x="52080" y="37000"/>
                </a:lnTo>
                <a:lnTo>
                  <a:pt x="52060" y="37020"/>
                </a:lnTo>
                <a:lnTo>
                  <a:pt x="52020" y="37040"/>
                </a:lnTo>
                <a:lnTo>
                  <a:pt x="51990" y="37060"/>
                </a:lnTo>
                <a:lnTo>
                  <a:pt x="51890" y="37130"/>
                </a:lnTo>
                <a:lnTo>
                  <a:pt x="51710" y="37230"/>
                </a:lnTo>
                <a:lnTo>
                  <a:pt x="51310" y="37370"/>
                </a:lnTo>
                <a:lnTo>
                  <a:pt x="51210" y="37390"/>
                </a:lnTo>
                <a:lnTo>
                  <a:pt x="51130" y="37390"/>
                </a:lnTo>
                <a:lnTo>
                  <a:pt x="50840" y="37370"/>
                </a:lnTo>
                <a:lnTo>
                  <a:pt x="50750" y="37350"/>
                </a:lnTo>
                <a:lnTo>
                  <a:pt x="50690" y="37320"/>
                </a:lnTo>
                <a:lnTo>
                  <a:pt x="50530" y="37170"/>
                </a:lnTo>
                <a:lnTo>
                  <a:pt x="50330" y="37030"/>
                </a:lnTo>
                <a:lnTo>
                  <a:pt x="50100" y="36940"/>
                </a:lnTo>
                <a:lnTo>
                  <a:pt x="49900" y="36900"/>
                </a:lnTo>
                <a:lnTo>
                  <a:pt x="49740" y="36900"/>
                </a:lnTo>
                <a:lnTo>
                  <a:pt x="49320" y="36990"/>
                </a:lnTo>
                <a:lnTo>
                  <a:pt x="49260" y="37010"/>
                </a:lnTo>
                <a:lnTo>
                  <a:pt x="49210" y="37040"/>
                </a:lnTo>
                <a:lnTo>
                  <a:pt x="49130" y="37110"/>
                </a:lnTo>
                <a:lnTo>
                  <a:pt x="49090" y="37150"/>
                </a:lnTo>
                <a:lnTo>
                  <a:pt x="49060" y="37190"/>
                </a:lnTo>
                <a:lnTo>
                  <a:pt x="49020" y="37360"/>
                </a:lnTo>
                <a:lnTo>
                  <a:pt x="49010" y="37380"/>
                </a:lnTo>
                <a:lnTo>
                  <a:pt x="48980" y="37410"/>
                </a:lnTo>
                <a:lnTo>
                  <a:pt x="48780" y="37470"/>
                </a:lnTo>
                <a:lnTo>
                  <a:pt x="48680" y="37480"/>
                </a:lnTo>
                <a:lnTo>
                  <a:pt x="48380" y="37440"/>
                </a:lnTo>
                <a:lnTo>
                  <a:pt x="48270" y="37330"/>
                </a:lnTo>
                <a:lnTo>
                  <a:pt x="48240" y="37260"/>
                </a:lnTo>
                <a:lnTo>
                  <a:pt x="48240" y="37180"/>
                </a:lnTo>
                <a:lnTo>
                  <a:pt x="48280" y="37030"/>
                </a:lnTo>
                <a:lnTo>
                  <a:pt x="48320" y="36960"/>
                </a:lnTo>
                <a:lnTo>
                  <a:pt x="48370" y="36920"/>
                </a:lnTo>
                <a:lnTo>
                  <a:pt x="48870" y="36730"/>
                </a:lnTo>
                <a:lnTo>
                  <a:pt x="48900" y="36700"/>
                </a:lnTo>
                <a:lnTo>
                  <a:pt x="48920" y="36680"/>
                </a:lnTo>
                <a:lnTo>
                  <a:pt x="48940" y="36610"/>
                </a:lnTo>
                <a:lnTo>
                  <a:pt x="48960" y="36560"/>
                </a:lnTo>
                <a:lnTo>
                  <a:pt x="49050" y="36440"/>
                </a:lnTo>
                <a:lnTo>
                  <a:pt x="49120" y="36370"/>
                </a:lnTo>
                <a:lnTo>
                  <a:pt x="49090" y="36330"/>
                </a:lnTo>
                <a:lnTo>
                  <a:pt x="49020" y="36270"/>
                </a:lnTo>
                <a:lnTo>
                  <a:pt x="48400" y="35990"/>
                </a:lnTo>
                <a:lnTo>
                  <a:pt x="48320" y="35970"/>
                </a:lnTo>
                <a:lnTo>
                  <a:pt x="48120" y="35940"/>
                </a:lnTo>
                <a:lnTo>
                  <a:pt x="48080" y="35930"/>
                </a:lnTo>
                <a:lnTo>
                  <a:pt x="48060" y="35910"/>
                </a:lnTo>
                <a:lnTo>
                  <a:pt x="48060" y="35870"/>
                </a:lnTo>
                <a:lnTo>
                  <a:pt x="48080" y="35840"/>
                </a:lnTo>
                <a:lnTo>
                  <a:pt x="48220" y="35760"/>
                </a:lnTo>
                <a:lnTo>
                  <a:pt x="48270" y="35740"/>
                </a:lnTo>
                <a:lnTo>
                  <a:pt x="48290" y="35730"/>
                </a:lnTo>
                <a:lnTo>
                  <a:pt x="48320" y="35720"/>
                </a:lnTo>
                <a:lnTo>
                  <a:pt x="48340" y="35690"/>
                </a:lnTo>
                <a:lnTo>
                  <a:pt x="48350" y="35660"/>
                </a:lnTo>
                <a:lnTo>
                  <a:pt x="48360" y="35620"/>
                </a:lnTo>
                <a:lnTo>
                  <a:pt x="48360" y="35570"/>
                </a:lnTo>
                <a:lnTo>
                  <a:pt x="48360" y="35520"/>
                </a:lnTo>
                <a:lnTo>
                  <a:pt x="48340" y="35470"/>
                </a:lnTo>
                <a:lnTo>
                  <a:pt x="48310" y="35420"/>
                </a:lnTo>
                <a:lnTo>
                  <a:pt x="48240" y="35370"/>
                </a:lnTo>
                <a:lnTo>
                  <a:pt x="48190" y="35350"/>
                </a:lnTo>
                <a:lnTo>
                  <a:pt x="48120" y="35350"/>
                </a:lnTo>
                <a:lnTo>
                  <a:pt x="47840" y="35360"/>
                </a:lnTo>
                <a:lnTo>
                  <a:pt x="47400" y="35320"/>
                </a:lnTo>
                <a:lnTo>
                  <a:pt x="47360" y="35300"/>
                </a:lnTo>
                <a:lnTo>
                  <a:pt x="47320" y="35280"/>
                </a:lnTo>
                <a:lnTo>
                  <a:pt x="47280" y="35250"/>
                </a:lnTo>
                <a:lnTo>
                  <a:pt x="47240" y="35200"/>
                </a:lnTo>
                <a:lnTo>
                  <a:pt x="47230" y="35140"/>
                </a:lnTo>
                <a:lnTo>
                  <a:pt x="47220" y="35040"/>
                </a:lnTo>
                <a:lnTo>
                  <a:pt x="47260" y="34920"/>
                </a:lnTo>
                <a:lnTo>
                  <a:pt x="47300" y="34850"/>
                </a:lnTo>
                <a:lnTo>
                  <a:pt x="47330" y="34790"/>
                </a:lnTo>
                <a:lnTo>
                  <a:pt x="47360" y="34750"/>
                </a:lnTo>
                <a:lnTo>
                  <a:pt x="47390" y="34710"/>
                </a:lnTo>
                <a:lnTo>
                  <a:pt x="47430" y="34690"/>
                </a:lnTo>
                <a:lnTo>
                  <a:pt x="47470" y="34670"/>
                </a:lnTo>
                <a:lnTo>
                  <a:pt x="47640" y="34650"/>
                </a:lnTo>
                <a:lnTo>
                  <a:pt x="47680" y="34650"/>
                </a:lnTo>
                <a:lnTo>
                  <a:pt x="47710" y="34630"/>
                </a:lnTo>
                <a:lnTo>
                  <a:pt x="47820" y="34540"/>
                </a:lnTo>
                <a:lnTo>
                  <a:pt x="47840" y="34510"/>
                </a:lnTo>
                <a:lnTo>
                  <a:pt x="47850" y="34470"/>
                </a:lnTo>
                <a:lnTo>
                  <a:pt x="47860" y="34330"/>
                </a:lnTo>
                <a:lnTo>
                  <a:pt x="47840" y="34270"/>
                </a:lnTo>
                <a:lnTo>
                  <a:pt x="47810" y="34220"/>
                </a:lnTo>
                <a:lnTo>
                  <a:pt x="47620" y="34060"/>
                </a:lnTo>
                <a:lnTo>
                  <a:pt x="47550" y="33960"/>
                </a:lnTo>
                <a:lnTo>
                  <a:pt x="47490" y="33750"/>
                </a:lnTo>
                <a:lnTo>
                  <a:pt x="47520" y="33670"/>
                </a:lnTo>
                <a:lnTo>
                  <a:pt x="47540" y="33640"/>
                </a:lnTo>
                <a:lnTo>
                  <a:pt x="47610" y="33610"/>
                </a:lnTo>
                <a:lnTo>
                  <a:pt x="47660" y="33590"/>
                </a:lnTo>
                <a:lnTo>
                  <a:pt x="48010" y="33540"/>
                </a:lnTo>
                <a:lnTo>
                  <a:pt x="48560" y="33430"/>
                </a:lnTo>
                <a:lnTo>
                  <a:pt x="48600" y="33410"/>
                </a:lnTo>
                <a:lnTo>
                  <a:pt x="48780" y="33300"/>
                </a:lnTo>
                <a:lnTo>
                  <a:pt x="48820" y="33290"/>
                </a:lnTo>
                <a:lnTo>
                  <a:pt x="48860" y="33280"/>
                </a:lnTo>
                <a:lnTo>
                  <a:pt x="48920" y="33290"/>
                </a:lnTo>
                <a:lnTo>
                  <a:pt x="48990" y="33320"/>
                </a:lnTo>
                <a:lnTo>
                  <a:pt x="49110" y="33370"/>
                </a:lnTo>
                <a:lnTo>
                  <a:pt x="49160" y="33410"/>
                </a:lnTo>
                <a:lnTo>
                  <a:pt x="49190" y="33450"/>
                </a:lnTo>
                <a:lnTo>
                  <a:pt x="49220" y="33480"/>
                </a:lnTo>
                <a:lnTo>
                  <a:pt x="49270" y="33500"/>
                </a:lnTo>
                <a:lnTo>
                  <a:pt x="49470" y="33510"/>
                </a:lnTo>
                <a:lnTo>
                  <a:pt x="49590" y="33550"/>
                </a:lnTo>
                <a:lnTo>
                  <a:pt x="49690" y="33570"/>
                </a:lnTo>
                <a:lnTo>
                  <a:pt x="49870" y="33570"/>
                </a:lnTo>
                <a:lnTo>
                  <a:pt x="50110" y="33540"/>
                </a:lnTo>
                <a:lnTo>
                  <a:pt x="50260" y="33560"/>
                </a:lnTo>
                <a:lnTo>
                  <a:pt x="51420" y="33890"/>
                </a:lnTo>
                <a:lnTo>
                  <a:pt x="51810" y="33940"/>
                </a:lnTo>
                <a:lnTo>
                  <a:pt x="51950" y="33640"/>
                </a:lnTo>
                <a:lnTo>
                  <a:pt x="51980" y="33540"/>
                </a:lnTo>
                <a:lnTo>
                  <a:pt x="52010" y="33500"/>
                </a:lnTo>
                <a:lnTo>
                  <a:pt x="52130" y="33360"/>
                </a:lnTo>
                <a:lnTo>
                  <a:pt x="52170" y="33290"/>
                </a:lnTo>
                <a:lnTo>
                  <a:pt x="52220" y="33250"/>
                </a:lnTo>
                <a:lnTo>
                  <a:pt x="52260" y="33220"/>
                </a:lnTo>
                <a:lnTo>
                  <a:pt x="52330" y="33200"/>
                </a:lnTo>
                <a:lnTo>
                  <a:pt x="52390" y="33200"/>
                </a:lnTo>
                <a:lnTo>
                  <a:pt x="52440" y="33210"/>
                </a:lnTo>
                <a:lnTo>
                  <a:pt x="52510" y="33250"/>
                </a:lnTo>
                <a:lnTo>
                  <a:pt x="52560" y="33230"/>
                </a:lnTo>
                <a:lnTo>
                  <a:pt x="52630" y="33180"/>
                </a:lnTo>
                <a:lnTo>
                  <a:pt x="52760" y="33030"/>
                </a:lnTo>
                <a:lnTo>
                  <a:pt x="52850" y="32880"/>
                </a:lnTo>
                <a:lnTo>
                  <a:pt x="53030" y="32750"/>
                </a:lnTo>
                <a:lnTo>
                  <a:pt x="53750" y="32370"/>
                </a:lnTo>
                <a:lnTo>
                  <a:pt x="53800" y="32510"/>
                </a:lnTo>
                <a:lnTo>
                  <a:pt x="53810" y="32670"/>
                </a:lnTo>
                <a:lnTo>
                  <a:pt x="53830" y="32750"/>
                </a:lnTo>
                <a:lnTo>
                  <a:pt x="53860" y="32810"/>
                </a:lnTo>
                <a:lnTo>
                  <a:pt x="54190" y="33140"/>
                </a:lnTo>
                <a:lnTo>
                  <a:pt x="54220" y="33220"/>
                </a:lnTo>
                <a:lnTo>
                  <a:pt x="54240" y="33280"/>
                </a:lnTo>
                <a:lnTo>
                  <a:pt x="54250" y="33390"/>
                </a:lnTo>
                <a:lnTo>
                  <a:pt x="54290" y="33620"/>
                </a:lnTo>
                <a:lnTo>
                  <a:pt x="54310" y="33650"/>
                </a:lnTo>
                <a:lnTo>
                  <a:pt x="54340" y="33690"/>
                </a:lnTo>
                <a:lnTo>
                  <a:pt x="54370" y="33700"/>
                </a:lnTo>
                <a:lnTo>
                  <a:pt x="54490" y="33720"/>
                </a:lnTo>
                <a:lnTo>
                  <a:pt x="54540" y="33710"/>
                </a:lnTo>
                <a:lnTo>
                  <a:pt x="54570" y="33700"/>
                </a:lnTo>
                <a:lnTo>
                  <a:pt x="54620" y="33640"/>
                </a:lnTo>
                <a:lnTo>
                  <a:pt x="54660" y="33620"/>
                </a:lnTo>
                <a:lnTo>
                  <a:pt x="54760" y="33590"/>
                </a:lnTo>
                <a:lnTo>
                  <a:pt x="54950" y="33490"/>
                </a:lnTo>
                <a:lnTo>
                  <a:pt x="55330" y="33240"/>
                </a:lnTo>
                <a:lnTo>
                  <a:pt x="55420" y="33210"/>
                </a:lnTo>
                <a:lnTo>
                  <a:pt x="55480" y="33200"/>
                </a:lnTo>
                <a:lnTo>
                  <a:pt x="55940" y="33320"/>
                </a:lnTo>
                <a:lnTo>
                  <a:pt x="56030" y="33360"/>
                </a:lnTo>
                <a:lnTo>
                  <a:pt x="56140" y="33390"/>
                </a:lnTo>
                <a:lnTo>
                  <a:pt x="56170" y="33400"/>
                </a:lnTo>
                <a:lnTo>
                  <a:pt x="56200" y="33420"/>
                </a:lnTo>
                <a:lnTo>
                  <a:pt x="56320" y="33510"/>
                </a:lnTo>
                <a:lnTo>
                  <a:pt x="56410" y="33540"/>
                </a:lnTo>
                <a:lnTo>
                  <a:pt x="56490" y="33550"/>
                </a:lnTo>
                <a:lnTo>
                  <a:pt x="56680" y="33540"/>
                </a:lnTo>
                <a:lnTo>
                  <a:pt x="56730" y="33550"/>
                </a:lnTo>
                <a:lnTo>
                  <a:pt x="56820" y="33590"/>
                </a:lnTo>
                <a:lnTo>
                  <a:pt x="57040" y="33660"/>
                </a:lnTo>
                <a:lnTo>
                  <a:pt x="57240" y="33740"/>
                </a:lnTo>
                <a:lnTo>
                  <a:pt x="57330" y="33760"/>
                </a:lnTo>
                <a:lnTo>
                  <a:pt x="57420" y="33740"/>
                </a:lnTo>
                <a:lnTo>
                  <a:pt x="57340" y="34000"/>
                </a:lnTo>
                <a:lnTo>
                  <a:pt x="57350" y="34170"/>
                </a:lnTo>
                <a:lnTo>
                  <a:pt x="57280" y="34430"/>
                </a:lnTo>
                <a:lnTo>
                  <a:pt x="57270" y="34640"/>
                </a:lnTo>
                <a:lnTo>
                  <a:pt x="57280" y="34730"/>
                </a:lnTo>
                <a:lnTo>
                  <a:pt x="57310" y="34790"/>
                </a:lnTo>
                <a:lnTo>
                  <a:pt x="57330" y="34840"/>
                </a:lnTo>
                <a:lnTo>
                  <a:pt x="57360" y="34910"/>
                </a:lnTo>
                <a:lnTo>
                  <a:pt x="57400" y="35010"/>
                </a:lnTo>
                <a:lnTo>
                  <a:pt x="57420" y="35060"/>
                </a:lnTo>
                <a:lnTo>
                  <a:pt x="57440" y="35090"/>
                </a:lnTo>
                <a:lnTo>
                  <a:pt x="57480" y="35100"/>
                </a:lnTo>
                <a:lnTo>
                  <a:pt x="57680" y="35160"/>
                </a:lnTo>
                <a:lnTo>
                  <a:pt x="57730" y="35180"/>
                </a:lnTo>
                <a:lnTo>
                  <a:pt x="57940" y="35340"/>
                </a:lnTo>
                <a:lnTo>
                  <a:pt x="58050" y="35710"/>
                </a:lnTo>
                <a:lnTo>
                  <a:pt x="58090" y="35830"/>
                </a:lnTo>
                <a:lnTo>
                  <a:pt x="57920" y="36020"/>
                </a:lnTo>
                <a:lnTo>
                  <a:pt x="57800" y="36210"/>
                </a:lnTo>
                <a:lnTo>
                  <a:pt x="57610" y="36660"/>
                </a:lnTo>
                <a:lnTo>
                  <a:pt x="57520" y="36720"/>
                </a:lnTo>
                <a:lnTo>
                  <a:pt x="57390" y="36840"/>
                </a:lnTo>
                <a:lnTo>
                  <a:pt x="57280" y="36990"/>
                </a:lnTo>
                <a:lnTo>
                  <a:pt x="57140" y="37280"/>
                </a:lnTo>
                <a:lnTo>
                  <a:pt x="57080" y="37540"/>
                </a:lnTo>
                <a:lnTo>
                  <a:pt x="57060" y="37810"/>
                </a:lnTo>
                <a:lnTo>
                  <a:pt x="57090" y="37900"/>
                </a:lnTo>
                <a:lnTo>
                  <a:pt x="57150" y="37990"/>
                </a:lnTo>
                <a:lnTo>
                  <a:pt x="57300" y="38120"/>
                </a:lnTo>
                <a:lnTo>
                  <a:pt x="57380" y="38170"/>
                </a:lnTo>
                <a:lnTo>
                  <a:pt x="57440" y="38230"/>
                </a:lnTo>
                <a:lnTo>
                  <a:pt x="57470" y="38260"/>
                </a:lnTo>
                <a:lnTo>
                  <a:pt x="57560" y="38490"/>
                </a:lnTo>
                <a:lnTo>
                  <a:pt x="57570" y="38530"/>
                </a:lnTo>
                <a:lnTo>
                  <a:pt x="57580" y="38550"/>
                </a:lnTo>
                <a:lnTo>
                  <a:pt x="57570" y="38580"/>
                </a:lnTo>
                <a:lnTo>
                  <a:pt x="57540" y="38600"/>
                </a:lnTo>
                <a:lnTo>
                  <a:pt x="57490" y="38620"/>
                </a:lnTo>
                <a:lnTo>
                  <a:pt x="57180" y="38680"/>
                </a:lnTo>
                <a:lnTo>
                  <a:pt x="57090" y="38720"/>
                </a:lnTo>
                <a:lnTo>
                  <a:pt x="57010" y="38760"/>
                </a:lnTo>
                <a:lnTo>
                  <a:pt x="56850" y="38900"/>
                </a:lnTo>
                <a:lnTo>
                  <a:pt x="56780" y="38990"/>
                </a:lnTo>
                <a:lnTo>
                  <a:pt x="56700" y="39160"/>
                </a:lnTo>
                <a:lnTo>
                  <a:pt x="56680" y="39180"/>
                </a:lnTo>
                <a:lnTo>
                  <a:pt x="56680" y="39190"/>
                </a:lnTo>
                <a:lnTo>
                  <a:pt x="56690" y="39210"/>
                </a:lnTo>
                <a:lnTo>
                  <a:pt x="56760" y="39290"/>
                </a:lnTo>
                <a:lnTo>
                  <a:pt x="56780" y="39360"/>
                </a:lnTo>
                <a:lnTo>
                  <a:pt x="56790" y="39420"/>
                </a:lnTo>
                <a:lnTo>
                  <a:pt x="56750" y="39690"/>
                </a:lnTo>
                <a:lnTo>
                  <a:pt x="56700" y="39800"/>
                </a:lnTo>
                <a:lnTo>
                  <a:pt x="56670" y="39850"/>
                </a:lnTo>
                <a:lnTo>
                  <a:pt x="56460" y="40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8" name="Bamy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8380" y="37440"/>
                </a:moveTo>
                <a:lnTo>
                  <a:pt x="48120" y="37630"/>
                </a:lnTo>
                <a:lnTo>
                  <a:pt x="48040" y="37730"/>
                </a:lnTo>
                <a:lnTo>
                  <a:pt x="47990" y="37850"/>
                </a:lnTo>
                <a:lnTo>
                  <a:pt x="47960" y="37900"/>
                </a:lnTo>
                <a:lnTo>
                  <a:pt x="47850" y="38210"/>
                </a:lnTo>
                <a:lnTo>
                  <a:pt x="47760" y="38330"/>
                </a:lnTo>
                <a:lnTo>
                  <a:pt x="47700" y="38370"/>
                </a:lnTo>
                <a:lnTo>
                  <a:pt x="47640" y="38410"/>
                </a:lnTo>
                <a:lnTo>
                  <a:pt x="47120" y="38490"/>
                </a:lnTo>
                <a:lnTo>
                  <a:pt x="46910" y="38550"/>
                </a:lnTo>
                <a:lnTo>
                  <a:pt x="46870" y="38580"/>
                </a:lnTo>
                <a:lnTo>
                  <a:pt x="46850" y="38610"/>
                </a:lnTo>
                <a:lnTo>
                  <a:pt x="46830" y="38640"/>
                </a:lnTo>
                <a:lnTo>
                  <a:pt x="46780" y="38730"/>
                </a:lnTo>
                <a:lnTo>
                  <a:pt x="46760" y="38760"/>
                </a:lnTo>
                <a:lnTo>
                  <a:pt x="46710" y="38800"/>
                </a:lnTo>
                <a:lnTo>
                  <a:pt x="46690" y="38810"/>
                </a:lnTo>
                <a:lnTo>
                  <a:pt x="46680" y="38830"/>
                </a:lnTo>
                <a:lnTo>
                  <a:pt x="46660" y="38820"/>
                </a:lnTo>
                <a:lnTo>
                  <a:pt x="46560" y="38710"/>
                </a:lnTo>
                <a:lnTo>
                  <a:pt x="46540" y="38690"/>
                </a:lnTo>
                <a:lnTo>
                  <a:pt x="46530" y="38680"/>
                </a:lnTo>
                <a:lnTo>
                  <a:pt x="46490" y="38680"/>
                </a:lnTo>
                <a:lnTo>
                  <a:pt x="46430" y="38680"/>
                </a:lnTo>
                <a:lnTo>
                  <a:pt x="46330" y="38710"/>
                </a:lnTo>
                <a:lnTo>
                  <a:pt x="46260" y="38740"/>
                </a:lnTo>
                <a:lnTo>
                  <a:pt x="45910" y="38960"/>
                </a:lnTo>
                <a:lnTo>
                  <a:pt x="45870" y="38960"/>
                </a:lnTo>
                <a:lnTo>
                  <a:pt x="45820" y="38960"/>
                </a:lnTo>
                <a:lnTo>
                  <a:pt x="45580" y="38860"/>
                </a:lnTo>
                <a:lnTo>
                  <a:pt x="45550" y="38840"/>
                </a:lnTo>
                <a:lnTo>
                  <a:pt x="45540" y="38830"/>
                </a:lnTo>
                <a:lnTo>
                  <a:pt x="45530" y="38800"/>
                </a:lnTo>
                <a:lnTo>
                  <a:pt x="45510" y="38770"/>
                </a:lnTo>
                <a:lnTo>
                  <a:pt x="45490" y="38740"/>
                </a:lnTo>
                <a:lnTo>
                  <a:pt x="45460" y="38710"/>
                </a:lnTo>
                <a:lnTo>
                  <a:pt x="45410" y="38690"/>
                </a:lnTo>
                <a:lnTo>
                  <a:pt x="44290" y="38460"/>
                </a:lnTo>
                <a:lnTo>
                  <a:pt x="44180" y="38460"/>
                </a:lnTo>
                <a:lnTo>
                  <a:pt x="43990" y="38500"/>
                </a:lnTo>
                <a:lnTo>
                  <a:pt x="43910" y="38530"/>
                </a:lnTo>
                <a:lnTo>
                  <a:pt x="43850" y="38570"/>
                </a:lnTo>
                <a:lnTo>
                  <a:pt x="43820" y="38600"/>
                </a:lnTo>
                <a:lnTo>
                  <a:pt x="43790" y="38610"/>
                </a:lnTo>
                <a:lnTo>
                  <a:pt x="43720" y="38630"/>
                </a:lnTo>
                <a:lnTo>
                  <a:pt x="43550" y="38710"/>
                </a:lnTo>
                <a:lnTo>
                  <a:pt x="43410" y="38690"/>
                </a:lnTo>
                <a:lnTo>
                  <a:pt x="43050" y="38490"/>
                </a:lnTo>
                <a:lnTo>
                  <a:pt x="42690" y="38140"/>
                </a:lnTo>
                <a:lnTo>
                  <a:pt x="42630" y="38060"/>
                </a:lnTo>
                <a:lnTo>
                  <a:pt x="42600" y="38030"/>
                </a:lnTo>
                <a:lnTo>
                  <a:pt x="42580" y="37950"/>
                </a:lnTo>
                <a:lnTo>
                  <a:pt x="42580" y="37850"/>
                </a:lnTo>
                <a:lnTo>
                  <a:pt x="42600" y="37620"/>
                </a:lnTo>
                <a:lnTo>
                  <a:pt x="42640" y="37490"/>
                </a:lnTo>
                <a:lnTo>
                  <a:pt x="42800" y="37160"/>
                </a:lnTo>
                <a:lnTo>
                  <a:pt x="42810" y="37080"/>
                </a:lnTo>
                <a:lnTo>
                  <a:pt x="42820" y="37030"/>
                </a:lnTo>
                <a:lnTo>
                  <a:pt x="42720" y="36780"/>
                </a:lnTo>
                <a:lnTo>
                  <a:pt x="42690" y="36500"/>
                </a:lnTo>
                <a:lnTo>
                  <a:pt x="42700" y="36460"/>
                </a:lnTo>
                <a:lnTo>
                  <a:pt x="42730" y="36420"/>
                </a:lnTo>
                <a:lnTo>
                  <a:pt x="42770" y="36380"/>
                </a:lnTo>
                <a:lnTo>
                  <a:pt x="42850" y="36310"/>
                </a:lnTo>
                <a:lnTo>
                  <a:pt x="42880" y="36290"/>
                </a:lnTo>
                <a:lnTo>
                  <a:pt x="42950" y="36260"/>
                </a:lnTo>
                <a:lnTo>
                  <a:pt x="42980" y="36250"/>
                </a:lnTo>
                <a:lnTo>
                  <a:pt x="43000" y="36230"/>
                </a:lnTo>
                <a:lnTo>
                  <a:pt x="43010" y="36200"/>
                </a:lnTo>
                <a:lnTo>
                  <a:pt x="43010" y="36150"/>
                </a:lnTo>
                <a:lnTo>
                  <a:pt x="42990" y="36110"/>
                </a:lnTo>
                <a:lnTo>
                  <a:pt x="42960" y="36060"/>
                </a:lnTo>
                <a:lnTo>
                  <a:pt x="42910" y="36030"/>
                </a:lnTo>
                <a:lnTo>
                  <a:pt x="42830" y="35990"/>
                </a:lnTo>
                <a:lnTo>
                  <a:pt x="42630" y="35920"/>
                </a:lnTo>
                <a:lnTo>
                  <a:pt x="42400" y="35910"/>
                </a:lnTo>
                <a:lnTo>
                  <a:pt x="42360" y="35820"/>
                </a:lnTo>
                <a:lnTo>
                  <a:pt x="42300" y="35740"/>
                </a:lnTo>
                <a:lnTo>
                  <a:pt x="42300" y="35710"/>
                </a:lnTo>
                <a:lnTo>
                  <a:pt x="42300" y="35680"/>
                </a:lnTo>
                <a:lnTo>
                  <a:pt x="42420" y="35520"/>
                </a:lnTo>
                <a:lnTo>
                  <a:pt x="42810" y="35250"/>
                </a:lnTo>
                <a:lnTo>
                  <a:pt x="42870" y="35220"/>
                </a:lnTo>
                <a:lnTo>
                  <a:pt x="43210" y="35120"/>
                </a:lnTo>
                <a:lnTo>
                  <a:pt x="43240" y="35120"/>
                </a:lnTo>
                <a:lnTo>
                  <a:pt x="43270" y="35120"/>
                </a:lnTo>
                <a:lnTo>
                  <a:pt x="43470" y="35180"/>
                </a:lnTo>
                <a:lnTo>
                  <a:pt x="43520" y="35160"/>
                </a:lnTo>
                <a:lnTo>
                  <a:pt x="43600" y="35100"/>
                </a:lnTo>
                <a:lnTo>
                  <a:pt x="43990" y="34770"/>
                </a:lnTo>
                <a:lnTo>
                  <a:pt x="44000" y="34680"/>
                </a:lnTo>
                <a:lnTo>
                  <a:pt x="43890" y="34580"/>
                </a:lnTo>
                <a:lnTo>
                  <a:pt x="43860" y="34550"/>
                </a:lnTo>
                <a:lnTo>
                  <a:pt x="43830" y="34460"/>
                </a:lnTo>
                <a:lnTo>
                  <a:pt x="43820" y="34420"/>
                </a:lnTo>
                <a:lnTo>
                  <a:pt x="43840" y="34340"/>
                </a:lnTo>
                <a:lnTo>
                  <a:pt x="43860" y="34240"/>
                </a:lnTo>
                <a:lnTo>
                  <a:pt x="43870" y="34220"/>
                </a:lnTo>
                <a:lnTo>
                  <a:pt x="43880" y="34200"/>
                </a:lnTo>
                <a:lnTo>
                  <a:pt x="44070" y="34030"/>
                </a:lnTo>
                <a:lnTo>
                  <a:pt x="44170" y="33900"/>
                </a:lnTo>
                <a:lnTo>
                  <a:pt x="44210" y="33850"/>
                </a:lnTo>
                <a:lnTo>
                  <a:pt x="44230" y="33790"/>
                </a:lnTo>
                <a:lnTo>
                  <a:pt x="44230" y="33740"/>
                </a:lnTo>
                <a:lnTo>
                  <a:pt x="44220" y="33690"/>
                </a:lnTo>
                <a:lnTo>
                  <a:pt x="44200" y="33620"/>
                </a:lnTo>
                <a:lnTo>
                  <a:pt x="44170" y="33560"/>
                </a:lnTo>
                <a:lnTo>
                  <a:pt x="44110" y="33490"/>
                </a:lnTo>
                <a:lnTo>
                  <a:pt x="44030" y="33420"/>
                </a:lnTo>
                <a:lnTo>
                  <a:pt x="43810" y="33280"/>
                </a:lnTo>
                <a:lnTo>
                  <a:pt x="43770" y="33270"/>
                </a:lnTo>
                <a:lnTo>
                  <a:pt x="43740" y="33270"/>
                </a:lnTo>
                <a:lnTo>
                  <a:pt x="43650" y="33290"/>
                </a:lnTo>
                <a:lnTo>
                  <a:pt x="43630" y="33290"/>
                </a:lnTo>
                <a:lnTo>
                  <a:pt x="43600" y="33290"/>
                </a:lnTo>
                <a:lnTo>
                  <a:pt x="43580" y="33290"/>
                </a:lnTo>
                <a:lnTo>
                  <a:pt x="43470" y="33230"/>
                </a:lnTo>
                <a:lnTo>
                  <a:pt x="43460" y="33220"/>
                </a:lnTo>
                <a:lnTo>
                  <a:pt x="43440" y="33230"/>
                </a:lnTo>
                <a:lnTo>
                  <a:pt x="43390" y="33250"/>
                </a:lnTo>
                <a:lnTo>
                  <a:pt x="43370" y="33250"/>
                </a:lnTo>
                <a:lnTo>
                  <a:pt x="43360" y="33240"/>
                </a:lnTo>
                <a:lnTo>
                  <a:pt x="43360" y="33180"/>
                </a:lnTo>
                <a:lnTo>
                  <a:pt x="43380" y="33140"/>
                </a:lnTo>
                <a:lnTo>
                  <a:pt x="43420" y="33080"/>
                </a:lnTo>
                <a:lnTo>
                  <a:pt x="43430" y="33060"/>
                </a:lnTo>
                <a:lnTo>
                  <a:pt x="43400" y="33030"/>
                </a:lnTo>
                <a:lnTo>
                  <a:pt x="43360" y="33000"/>
                </a:lnTo>
                <a:lnTo>
                  <a:pt x="43260" y="32940"/>
                </a:lnTo>
                <a:lnTo>
                  <a:pt x="43200" y="32900"/>
                </a:lnTo>
                <a:lnTo>
                  <a:pt x="43140" y="32840"/>
                </a:lnTo>
                <a:lnTo>
                  <a:pt x="43080" y="32740"/>
                </a:lnTo>
                <a:lnTo>
                  <a:pt x="43040" y="32660"/>
                </a:lnTo>
                <a:lnTo>
                  <a:pt x="42990" y="32430"/>
                </a:lnTo>
                <a:lnTo>
                  <a:pt x="42950" y="32380"/>
                </a:lnTo>
                <a:lnTo>
                  <a:pt x="42770" y="32200"/>
                </a:lnTo>
                <a:lnTo>
                  <a:pt x="42660" y="32080"/>
                </a:lnTo>
                <a:lnTo>
                  <a:pt x="42640" y="32050"/>
                </a:lnTo>
                <a:lnTo>
                  <a:pt x="42620" y="32030"/>
                </a:lnTo>
                <a:lnTo>
                  <a:pt x="42100" y="31640"/>
                </a:lnTo>
                <a:lnTo>
                  <a:pt x="41930" y="31550"/>
                </a:lnTo>
                <a:lnTo>
                  <a:pt x="41640" y="31490"/>
                </a:lnTo>
                <a:lnTo>
                  <a:pt x="41580" y="31470"/>
                </a:lnTo>
                <a:lnTo>
                  <a:pt x="41540" y="31430"/>
                </a:lnTo>
                <a:lnTo>
                  <a:pt x="41530" y="31420"/>
                </a:lnTo>
                <a:lnTo>
                  <a:pt x="41480" y="31360"/>
                </a:lnTo>
                <a:lnTo>
                  <a:pt x="41460" y="31320"/>
                </a:lnTo>
                <a:lnTo>
                  <a:pt x="41440" y="31280"/>
                </a:lnTo>
                <a:lnTo>
                  <a:pt x="41440" y="31220"/>
                </a:lnTo>
                <a:lnTo>
                  <a:pt x="41430" y="31160"/>
                </a:lnTo>
                <a:lnTo>
                  <a:pt x="41450" y="30960"/>
                </a:lnTo>
                <a:lnTo>
                  <a:pt x="41460" y="30900"/>
                </a:lnTo>
                <a:lnTo>
                  <a:pt x="41470" y="30860"/>
                </a:lnTo>
                <a:lnTo>
                  <a:pt x="41490" y="30810"/>
                </a:lnTo>
                <a:lnTo>
                  <a:pt x="41520" y="30720"/>
                </a:lnTo>
                <a:lnTo>
                  <a:pt x="41530" y="30530"/>
                </a:lnTo>
                <a:lnTo>
                  <a:pt x="41590" y="30210"/>
                </a:lnTo>
                <a:lnTo>
                  <a:pt x="41590" y="30170"/>
                </a:lnTo>
                <a:lnTo>
                  <a:pt x="41570" y="30120"/>
                </a:lnTo>
                <a:lnTo>
                  <a:pt x="41550" y="30090"/>
                </a:lnTo>
                <a:lnTo>
                  <a:pt x="41490" y="30030"/>
                </a:lnTo>
                <a:lnTo>
                  <a:pt x="41470" y="30010"/>
                </a:lnTo>
                <a:lnTo>
                  <a:pt x="41460" y="29980"/>
                </a:lnTo>
                <a:lnTo>
                  <a:pt x="41460" y="29950"/>
                </a:lnTo>
                <a:lnTo>
                  <a:pt x="41490" y="29750"/>
                </a:lnTo>
                <a:lnTo>
                  <a:pt x="41500" y="29700"/>
                </a:lnTo>
                <a:lnTo>
                  <a:pt x="41540" y="29610"/>
                </a:lnTo>
                <a:lnTo>
                  <a:pt x="41570" y="29550"/>
                </a:lnTo>
                <a:lnTo>
                  <a:pt x="41600" y="29510"/>
                </a:lnTo>
                <a:lnTo>
                  <a:pt x="41650" y="29460"/>
                </a:lnTo>
                <a:lnTo>
                  <a:pt x="41680" y="29430"/>
                </a:lnTo>
                <a:lnTo>
                  <a:pt x="41720" y="29410"/>
                </a:lnTo>
                <a:lnTo>
                  <a:pt x="41820" y="29400"/>
                </a:lnTo>
                <a:lnTo>
                  <a:pt x="42730" y="29510"/>
                </a:lnTo>
                <a:lnTo>
                  <a:pt x="42860" y="29500"/>
                </a:lnTo>
                <a:lnTo>
                  <a:pt x="43080" y="29420"/>
                </a:lnTo>
                <a:lnTo>
                  <a:pt x="43400" y="29290"/>
                </a:lnTo>
                <a:lnTo>
                  <a:pt x="43440" y="29280"/>
                </a:lnTo>
                <a:lnTo>
                  <a:pt x="43570" y="29270"/>
                </a:lnTo>
                <a:lnTo>
                  <a:pt x="43610" y="29240"/>
                </a:lnTo>
                <a:lnTo>
                  <a:pt x="43650" y="29170"/>
                </a:lnTo>
                <a:lnTo>
                  <a:pt x="44060" y="28420"/>
                </a:lnTo>
                <a:lnTo>
                  <a:pt x="44370" y="28030"/>
                </a:lnTo>
                <a:lnTo>
                  <a:pt x="44440" y="27970"/>
                </a:lnTo>
                <a:lnTo>
                  <a:pt x="44610" y="27930"/>
                </a:lnTo>
                <a:lnTo>
                  <a:pt x="44960" y="28070"/>
                </a:lnTo>
                <a:lnTo>
                  <a:pt x="45130" y="28110"/>
                </a:lnTo>
                <a:lnTo>
                  <a:pt x="45760" y="28110"/>
                </a:lnTo>
                <a:lnTo>
                  <a:pt x="45940" y="28070"/>
                </a:lnTo>
                <a:lnTo>
                  <a:pt x="46510" y="27810"/>
                </a:lnTo>
                <a:lnTo>
                  <a:pt x="47000" y="27690"/>
                </a:lnTo>
                <a:lnTo>
                  <a:pt x="47590" y="27460"/>
                </a:lnTo>
                <a:lnTo>
                  <a:pt x="47660" y="27450"/>
                </a:lnTo>
                <a:lnTo>
                  <a:pt x="47720" y="27450"/>
                </a:lnTo>
                <a:lnTo>
                  <a:pt x="47750" y="27470"/>
                </a:lnTo>
                <a:lnTo>
                  <a:pt x="47830" y="27490"/>
                </a:lnTo>
                <a:lnTo>
                  <a:pt x="47960" y="27490"/>
                </a:lnTo>
                <a:lnTo>
                  <a:pt x="48210" y="27570"/>
                </a:lnTo>
                <a:lnTo>
                  <a:pt x="48890" y="27290"/>
                </a:lnTo>
                <a:lnTo>
                  <a:pt x="49280" y="27210"/>
                </a:lnTo>
                <a:lnTo>
                  <a:pt x="49440" y="27200"/>
                </a:lnTo>
                <a:lnTo>
                  <a:pt x="50270" y="27400"/>
                </a:lnTo>
                <a:lnTo>
                  <a:pt x="50350" y="27410"/>
                </a:lnTo>
                <a:lnTo>
                  <a:pt x="50420" y="27400"/>
                </a:lnTo>
                <a:lnTo>
                  <a:pt x="50760" y="27290"/>
                </a:lnTo>
                <a:lnTo>
                  <a:pt x="50830" y="27280"/>
                </a:lnTo>
                <a:lnTo>
                  <a:pt x="50870" y="27300"/>
                </a:lnTo>
                <a:lnTo>
                  <a:pt x="50900" y="27320"/>
                </a:lnTo>
                <a:lnTo>
                  <a:pt x="50960" y="27400"/>
                </a:lnTo>
                <a:lnTo>
                  <a:pt x="50990" y="27430"/>
                </a:lnTo>
                <a:lnTo>
                  <a:pt x="51040" y="27460"/>
                </a:lnTo>
                <a:lnTo>
                  <a:pt x="51090" y="27470"/>
                </a:lnTo>
                <a:lnTo>
                  <a:pt x="51720" y="27380"/>
                </a:lnTo>
                <a:lnTo>
                  <a:pt x="51970" y="27390"/>
                </a:lnTo>
                <a:lnTo>
                  <a:pt x="52530" y="27270"/>
                </a:lnTo>
                <a:lnTo>
                  <a:pt x="52510" y="27470"/>
                </a:lnTo>
                <a:lnTo>
                  <a:pt x="52540" y="27600"/>
                </a:lnTo>
                <a:lnTo>
                  <a:pt x="52630" y="27860"/>
                </a:lnTo>
                <a:lnTo>
                  <a:pt x="52640" y="27930"/>
                </a:lnTo>
                <a:lnTo>
                  <a:pt x="52630" y="27980"/>
                </a:lnTo>
                <a:lnTo>
                  <a:pt x="52580" y="28090"/>
                </a:lnTo>
                <a:lnTo>
                  <a:pt x="52560" y="28180"/>
                </a:lnTo>
                <a:lnTo>
                  <a:pt x="52560" y="28240"/>
                </a:lnTo>
                <a:lnTo>
                  <a:pt x="52610" y="28400"/>
                </a:lnTo>
                <a:lnTo>
                  <a:pt x="52610" y="28450"/>
                </a:lnTo>
                <a:lnTo>
                  <a:pt x="52580" y="28500"/>
                </a:lnTo>
                <a:lnTo>
                  <a:pt x="52560" y="28540"/>
                </a:lnTo>
                <a:lnTo>
                  <a:pt x="52530" y="28600"/>
                </a:lnTo>
                <a:lnTo>
                  <a:pt x="52510" y="28680"/>
                </a:lnTo>
                <a:lnTo>
                  <a:pt x="52480" y="28900"/>
                </a:lnTo>
                <a:lnTo>
                  <a:pt x="52460" y="28970"/>
                </a:lnTo>
                <a:lnTo>
                  <a:pt x="52410" y="29060"/>
                </a:lnTo>
                <a:lnTo>
                  <a:pt x="52400" y="29130"/>
                </a:lnTo>
                <a:lnTo>
                  <a:pt x="52360" y="29220"/>
                </a:lnTo>
                <a:lnTo>
                  <a:pt x="52190" y="29310"/>
                </a:lnTo>
                <a:lnTo>
                  <a:pt x="52160" y="29340"/>
                </a:lnTo>
                <a:lnTo>
                  <a:pt x="52110" y="29390"/>
                </a:lnTo>
                <a:lnTo>
                  <a:pt x="52080" y="29440"/>
                </a:lnTo>
                <a:lnTo>
                  <a:pt x="52050" y="29500"/>
                </a:lnTo>
                <a:lnTo>
                  <a:pt x="52030" y="29560"/>
                </a:lnTo>
                <a:lnTo>
                  <a:pt x="52000" y="29720"/>
                </a:lnTo>
                <a:lnTo>
                  <a:pt x="52000" y="29770"/>
                </a:lnTo>
                <a:lnTo>
                  <a:pt x="52010" y="29810"/>
                </a:lnTo>
                <a:lnTo>
                  <a:pt x="52030" y="29850"/>
                </a:lnTo>
                <a:lnTo>
                  <a:pt x="52040" y="29890"/>
                </a:lnTo>
                <a:lnTo>
                  <a:pt x="52040" y="29940"/>
                </a:lnTo>
                <a:lnTo>
                  <a:pt x="52040" y="29980"/>
                </a:lnTo>
                <a:lnTo>
                  <a:pt x="52040" y="30030"/>
                </a:lnTo>
                <a:lnTo>
                  <a:pt x="52040" y="30080"/>
                </a:lnTo>
                <a:lnTo>
                  <a:pt x="52070" y="30340"/>
                </a:lnTo>
                <a:lnTo>
                  <a:pt x="52080" y="30390"/>
                </a:lnTo>
                <a:lnTo>
                  <a:pt x="52110" y="30430"/>
                </a:lnTo>
                <a:lnTo>
                  <a:pt x="52140" y="30450"/>
                </a:lnTo>
                <a:lnTo>
                  <a:pt x="52330" y="30510"/>
                </a:lnTo>
                <a:lnTo>
                  <a:pt x="52350" y="30530"/>
                </a:lnTo>
                <a:lnTo>
                  <a:pt x="52370" y="30550"/>
                </a:lnTo>
                <a:lnTo>
                  <a:pt x="52390" y="30570"/>
                </a:lnTo>
                <a:lnTo>
                  <a:pt x="52420" y="30580"/>
                </a:lnTo>
                <a:lnTo>
                  <a:pt x="52460" y="30590"/>
                </a:lnTo>
                <a:lnTo>
                  <a:pt x="52500" y="30580"/>
                </a:lnTo>
                <a:lnTo>
                  <a:pt x="52650" y="30550"/>
                </a:lnTo>
                <a:lnTo>
                  <a:pt x="52700" y="30550"/>
                </a:lnTo>
                <a:lnTo>
                  <a:pt x="52740" y="30560"/>
                </a:lnTo>
                <a:lnTo>
                  <a:pt x="52780" y="30580"/>
                </a:lnTo>
                <a:lnTo>
                  <a:pt x="53000" y="30770"/>
                </a:lnTo>
                <a:lnTo>
                  <a:pt x="53030" y="30780"/>
                </a:lnTo>
                <a:lnTo>
                  <a:pt x="53060" y="30780"/>
                </a:lnTo>
                <a:lnTo>
                  <a:pt x="53090" y="30780"/>
                </a:lnTo>
                <a:lnTo>
                  <a:pt x="53130" y="30760"/>
                </a:lnTo>
                <a:lnTo>
                  <a:pt x="53460" y="31120"/>
                </a:lnTo>
                <a:lnTo>
                  <a:pt x="53540" y="31340"/>
                </a:lnTo>
                <a:lnTo>
                  <a:pt x="53550" y="31540"/>
                </a:lnTo>
                <a:lnTo>
                  <a:pt x="53570" y="31710"/>
                </a:lnTo>
                <a:lnTo>
                  <a:pt x="53560" y="31940"/>
                </a:lnTo>
                <a:lnTo>
                  <a:pt x="53530" y="32180"/>
                </a:lnTo>
                <a:lnTo>
                  <a:pt x="53540" y="32220"/>
                </a:lnTo>
                <a:lnTo>
                  <a:pt x="53560" y="32240"/>
                </a:lnTo>
                <a:lnTo>
                  <a:pt x="53680" y="32310"/>
                </a:lnTo>
                <a:lnTo>
                  <a:pt x="53750" y="32370"/>
                </a:lnTo>
                <a:lnTo>
                  <a:pt x="53030" y="32750"/>
                </a:lnTo>
                <a:lnTo>
                  <a:pt x="52850" y="32880"/>
                </a:lnTo>
                <a:lnTo>
                  <a:pt x="52760" y="33030"/>
                </a:lnTo>
                <a:lnTo>
                  <a:pt x="52630" y="33180"/>
                </a:lnTo>
                <a:lnTo>
                  <a:pt x="52560" y="33230"/>
                </a:lnTo>
                <a:lnTo>
                  <a:pt x="52510" y="33250"/>
                </a:lnTo>
                <a:lnTo>
                  <a:pt x="52440" y="33210"/>
                </a:lnTo>
                <a:lnTo>
                  <a:pt x="52390" y="33200"/>
                </a:lnTo>
                <a:lnTo>
                  <a:pt x="52330" y="33200"/>
                </a:lnTo>
                <a:lnTo>
                  <a:pt x="52260" y="33220"/>
                </a:lnTo>
                <a:lnTo>
                  <a:pt x="52220" y="33250"/>
                </a:lnTo>
                <a:lnTo>
                  <a:pt x="52170" y="33290"/>
                </a:lnTo>
                <a:lnTo>
                  <a:pt x="52130" y="33360"/>
                </a:lnTo>
                <a:lnTo>
                  <a:pt x="52010" y="33500"/>
                </a:lnTo>
                <a:lnTo>
                  <a:pt x="51980" y="33540"/>
                </a:lnTo>
                <a:lnTo>
                  <a:pt x="51950" y="33640"/>
                </a:lnTo>
                <a:lnTo>
                  <a:pt x="51810" y="33940"/>
                </a:lnTo>
                <a:lnTo>
                  <a:pt x="51420" y="33890"/>
                </a:lnTo>
                <a:lnTo>
                  <a:pt x="50260" y="33560"/>
                </a:lnTo>
                <a:lnTo>
                  <a:pt x="50110" y="33540"/>
                </a:lnTo>
                <a:lnTo>
                  <a:pt x="49870" y="33570"/>
                </a:lnTo>
                <a:lnTo>
                  <a:pt x="49690" y="33570"/>
                </a:lnTo>
                <a:lnTo>
                  <a:pt x="49590" y="33550"/>
                </a:lnTo>
                <a:lnTo>
                  <a:pt x="49470" y="33510"/>
                </a:lnTo>
                <a:lnTo>
                  <a:pt x="49270" y="33500"/>
                </a:lnTo>
                <a:lnTo>
                  <a:pt x="49220" y="33480"/>
                </a:lnTo>
                <a:lnTo>
                  <a:pt x="49190" y="33450"/>
                </a:lnTo>
                <a:lnTo>
                  <a:pt x="49160" y="33410"/>
                </a:lnTo>
                <a:lnTo>
                  <a:pt x="49110" y="33370"/>
                </a:lnTo>
                <a:lnTo>
                  <a:pt x="48990" y="33320"/>
                </a:lnTo>
                <a:lnTo>
                  <a:pt x="48920" y="33290"/>
                </a:lnTo>
                <a:lnTo>
                  <a:pt x="48860" y="33280"/>
                </a:lnTo>
                <a:lnTo>
                  <a:pt x="48820" y="33290"/>
                </a:lnTo>
                <a:lnTo>
                  <a:pt x="48780" y="33300"/>
                </a:lnTo>
                <a:lnTo>
                  <a:pt x="48600" y="33410"/>
                </a:lnTo>
                <a:lnTo>
                  <a:pt x="48560" y="33430"/>
                </a:lnTo>
                <a:lnTo>
                  <a:pt x="48010" y="33540"/>
                </a:lnTo>
                <a:lnTo>
                  <a:pt x="47660" y="33590"/>
                </a:lnTo>
                <a:lnTo>
                  <a:pt x="47610" y="33610"/>
                </a:lnTo>
                <a:lnTo>
                  <a:pt x="47540" y="33640"/>
                </a:lnTo>
                <a:lnTo>
                  <a:pt x="47520" y="33670"/>
                </a:lnTo>
                <a:lnTo>
                  <a:pt x="47490" y="33750"/>
                </a:lnTo>
                <a:lnTo>
                  <a:pt x="47550" y="33960"/>
                </a:lnTo>
                <a:lnTo>
                  <a:pt x="47620" y="34060"/>
                </a:lnTo>
                <a:lnTo>
                  <a:pt x="47810" y="34220"/>
                </a:lnTo>
                <a:lnTo>
                  <a:pt x="47840" y="34270"/>
                </a:lnTo>
                <a:lnTo>
                  <a:pt x="47860" y="34330"/>
                </a:lnTo>
                <a:lnTo>
                  <a:pt x="47850" y="34470"/>
                </a:lnTo>
                <a:lnTo>
                  <a:pt x="47840" y="34510"/>
                </a:lnTo>
                <a:lnTo>
                  <a:pt x="47820" y="34540"/>
                </a:lnTo>
                <a:lnTo>
                  <a:pt x="47710" y="34630"/>
                </a:lnTo>
                <a:lnTo>
                  <a:pt x="47680" y="34650"/>
                </a:lnTo>
                <a:lnTo>
                  <a:pt x="47640" y="34650"/>
                </a:lnTo>
                <a:lnTo>
                  <a:pt x="47470" y="34670"/>
                </a:lnTo>
                <a:lnTo>
                  <a:pt x="47430" y="34690"/>
                </a:lnTo>
                <a:lnTo>
                  <a:pt x="47390" y="34710"/>
                </a:lnTo>
                <a:lnTo>
                  <a:pt x="47360" y="34750"/>
                </a:lnTo>
                <a:lnTo>
                  <a:pt x="47330" y="34790"/>
                </a:lnTo>
                <a:lnTo>
                  <a:pt x="47300" y="34850"/>
                </a:lnTo>
                <a:lnTo>
                  <a:pt x="47260" y="34920"/>
                </a:lnTo>
                <a:lnTo>
                  <a:pt x="47220" y="35040"/>
                </a:lnTo>
                <a:lnTo>
                  <a:pt x="47230" y="35140"/>
                </a:lnTo>
                <a:lnTo>
                  <a:pt x="47240" y="35200"/>
                </a:lnTo>
                <a:lnTo>
                  <a:pt x="47280" y="35250"/>
                </a:lnTo>
                <a:lnTo>
                  <a:pt x="47320" y="35280"/>
                </a:lnTo>
                <a:lnTo>
                  <a:pt x="47360" y="35300"/>
                </a:lnTo>
                <a:lnTo>
                  <a:pt x="47400" y="35320"/>
                </a:lnTo>
                <a:lnTo>
                  <a:pt x="47840" y="35360"/>
                </a:lnTo>
                <a:lnTo>
                  <a:pt x="48120" y="35350"/>
                </a:lnTo>
                <a:lnTo>
                  <a:pt x="48190" y="35350"/>
                </a:lnTo>
                <a:lnTo>
                  <a:pt x="48240" y="35370"/>
                </a:lnTo>
                <a:lnTo>
                  <a:pt x="48310" y="35420"/>
                </a:lnTo>
                <a:lnTo>
                  <a:pt x="48340" y="35470"/>
                </a:lnTo>
                <a:lnTo>
                  <a:pt x="48360" y="35520"/>
                </a:lnTo>
                <a:lnTo>
                  <a:pt x="48360" y="35570"/>
                </a:lnTo>
                <a:lnTo>
                  <a:pt x="48360" y="35620"/>
                </a:lnTo>
                <a:lnTo>
                  <a:pt x="48350" y="35660"/>
                </a:lnTo>
                <a:lnTo>
                  <a:pt x="48340" y="35690"/>
                </a:lnTo>
                <a:lnTo>
                  <a:pt x="48320" y="35720"/>
                </a:lnTo>
                <a:lnTo>
                  <a:pt x="48290" y="35730"/>
                </a:lnTo>
                <a:lnTo>
                  <a:pt x="48270" y="35740"/>
                </a:lnTo>
                <a:lnTo>
                  <a:pt x="48220" y="35760"/>
                </a:lnTo>
                <a:lnTo>
                  <a:pt x="48080" y="35840"/>
                </a:lnTo>
                <a:lnTo>
                  <a:pt x="48060" y="35870"/>
                </a:lnTo>
                <a:lnTo>
                  <a:pt x="48060" y="35910"/>
                </a:lnTo>
                <a:lnTo>
                  <a:pt x="48080" y="35930"/>
                </a:lnTo>
                <a:lnTo>
                  <a:pt x="48120" y="35940"/>
                </a:lnTo>
                <a:lnTo>
                  <a:pt x="48320" y="35970"/>
                </a:lnTo>
                <a:lnTo>
                  <a:pt x="48400" y="35990"/>
                </a:lnTo>
                <a:lnTo>
                  <a:pt x="49020" y="36270"/>
                </a:lnTo>
                <a:lnTo>
                  <a:pt x="49090" y="36330"/>
                </a:lnTo>
                <a:lnTo>
                  <a:pt x="49120" y="36370"/>
                </a:lnTo>
                <a:lnTo>
                  <a:pt x="49050" y="36440"/>
                </a:lnTo>
                <a:lnTo>
                  <a:pt x="48960" y="36560"/>
                </a:lnTo>
                <a:lnTo>
                  <a:pt x="48940" y="36610"/>
                </a:lnTo>
                <a:lnTo>
                  <a:pt x="48920" y="36680"/>
                </a:lnTo>
                <a:lnTo>
                  <a:pt x="48900" y="36700"/>
                </a:lnTo>
                <a:lnTo>
                  <a:pt x="48870" y="36730"/>
                </a:lnTo>
                <a:lnTo>
                  <a:pt x="48370" y="36920"/>
                </a:lnTo>
                <a:lnTo>
                  <a:pt x="48320" y="36960"/>
                </a:lnTo>
                <a:lnTo>
                  <a:pt x="48280" y="37030"/>
                </a:lnTo>
                <a:lnTo>
                  <a:pt x="48240" y="37180"/>
                </a:lnTo>
                <a:lnTo>
                  <a:pt x="48240" y="37260"/>
                </a:lnTo>
                <a:lnTo>
                  <a:pt x="48270" y="37330"/>
                </a:lnTo>
                <a:lnTo>
                  <a:pt x="48380" y="3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9" name="Parw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9940" y="27800"/>
                </a:moveTo>
                <a:lnTo>
                  <a:pt x="59940" y="28000"/>
                </a:lnTo>
                <a:lnTo>
                  <a:pt x="59860" y="28340"/>
                </a:lnTo>
                <a:lnTo>
                  <a:pt x="59850" y="29210"/>
                </a:lnTo>
                <a:lnTo>
                  <a:pt x="59820" y="29350"/>
                </a:lnTo>
                <a:lnTo>
                  <a:pt x="59830" y="29620"/>
                </a:lnTo>
                <a:lnTo>
                  <a:pt x="60070" y="29590"/>
                </a:lnTo>
                <a:lnTo>
                  <a:pt x="60100" y="29880"/>
                </a:lnTo>
                <a:lnTo>
                  <a:pt x="60050" y="30310"/>
                </a:lnTo>
                <a:lnTo>
                  <a:pt x="60040" y="30460"/>
                </a:lnTo>
                <a:lnTo>
                  <a:pt x="60060" y="30610"/>
                </a:lnTo>
                <a:lnTo>
                  <a:pt x="60160" y="30730"/>
                </a:lnTo>
                <a:lnTo>
                  <a:pt x="60330" y="30810"/>
                </a:lnTo>
                <a:lnTo>
                  <a:pt x="60500" y="30850"/>
                </a:lnTo>
                <a:lnTo>
                  <a:pt x="60600" y="30910"/>
                </a:lnTo>
                <a:lnTo>
                  <a:pt x="60690" y="30970"/>
                </a:lnTo>
                <a:lnTo>
                  <a:pt x="60810" y="31130"/>
                </a:lnTo>
                <a:lnTo>
                  <a:pt x="60990" y="31330"/>
                </a:lnTo>
                <a:lnTo>
                  <a:pt x="61370" y="31350"/>
                </a:lnTo>
                <a:lnTo>
                  <a:pt x="61650" y="31450"/>
                </a:lnTo>
                <a:lnTo>
                  <a:pt x="61850" y="31520"/>
                </a:lnTo>
                <a:lnTo>
                  <a:pt x="61890" y="31700"/>
                </a:lnTo>
                <a:lnTo>
                  <a:pt x="61860" y="32020"/>
                </a:lnTo>
                <a:lnTo>
                  <a:pt x="61870" y="32180"/>
                </a:lnTo>
                <a:lnTo>
                  <a:pt x="61840" y="32560"/>
                </a:lnTo>
                <a:lnTo>
                  <a:pt x="61850" y="32700"/>
                </a:lnTo>
                <a:lnTo>
                  <a:pt x="61870" y="32800"/>
                </a:lnTo>
                <a:lnTo>
                  <a:pt x="61910" y="32900"/>
                </a:lnTo>
                <a:lnTo>
                  <a:pt x="61940" y="32950"/>
                </a:lnTo>
                <a:lnTo>
                  <a:pt x="61980" y="33000"/>
                </a:lnTo>
                <a:lnTo>
                  <a:pt x="62020" y="33070"/>
                </a:lnTo>
                <a:lnTo>
                  <a:pt x="62060" y="33110"/>
                </a:lnTo>
                <a:lnTo>
                  <a:pt x="62100" y="33150"/>
                </a:lnTo>
                <a:lnTo>
                  <a:pt x="62160" y="33180"/>
                </a:lnTo>
                <a:lnTo>
                  <a:pt x="62160" y="33240"/>
                </a:lnTo>
                <a:lnTo>
                  <a:pt x="62150" y="33290"/>
                </a:lnTo>
                <a:lnTo>
                  <a:pt x="62100" y="33530"/>
                </a:lnTo>
                <a:lnTo>
                  <a:pt x="61880" y="33480"/>
                </a:lnTo>
                <a:lnTo>
                  <a:pt x="61800" y="33480"/>
                </a:lnTo>
                <a:lnTo>
                  <a:pt x="61740" y="33520"/>
                </a:lnTo>
                <a:lnTo>
                  <a:pt x="61710" y="33600"/>
                </a:lnTo>
                <a:lnTo>
                  <a:pt x="61690" y="33690"/>
                </a:lnTo>
                <a:lnTo>
                  <a:pt x="61660" y="33760"/>
                </a:lnTo>
                <a:lnTo>
                  <a:pt x="61580" y="33860"/>
                </a:lnTo>
                <a:lnTo>
                  <a:pt x="61500" y="33920"/>
                </a:lnTo>
                <a:lnTo>
                  <a:pt x="61250" y="34000"/>
                </a:lnTo>
                <a:lnTo>
                  <a:pt x="61110" y="33970"/>
                </a:lnTo>
                <a:lnTo>
                  <a:pt x="61010" y="33660"/>
                </a:lnTo>
                <a:lnTo>
                  <a:pt x="60930" y="33310"/>
                </a:lnTo>
                <a:lnTo>
                  <a:pt x="60770" y="32940"/>
                </a:lnTo>
                <a:lnTo>
                  <a:pt x="60660" y="32850"/>
                </a:lnTo>
                <a:lnTo>
                  <a:pt x="60540" y="32820"/>
                </a:lnTo>
                <a:lnTo>
                  <a:pt x="60470" y="32760"/>
                </a:lnTo>
                <a:lnTo>
                  <a:pt x="60430" y="32660"/>
                </a:lnTo>
                <a:lnTo>
                  <a:pt x="60220" y="32330"/>
                </a:lnTo>
                <a:lnTo>
                  <a:pt x="60170" y="32120"/>
                </a:lnTo>
                <a:lnTo>
                  <a:pt x="59900" y="31960"/>
                </a:lnTo>
                <a:lnTo>
                  <a:pt x="59830" y="31900"/>
                </a:lnTo>
                <a:lnTo>
                  <a:pt x="59720" y="31810"/>
                </a:lnTo>
                <a:lnTo>
                  <a:pt x="59610" y="31760"/>
                </a:lnTo>
                <a:lnTo>
                  <a:pt x="59480" y="31740"/>
                </a:lnTo>
                <a:lnTo>
                  <a:pt x="59300" y="31790"/>
                </a:lnTo>
                <a:lnTo>
                  <a:pt x="58720" y="31750"/>
                </a:lnTo>
                <a:lnTo>
                  <a:pt x="58630" y="31760"/>
                </a:lnTo>
                <a:lnTo>
                  <a:pt x="58170" y="31640"/>
                </a:lnTo>
                <a:lnTo>
                  <a:pt x="58150" y="31660"/>
                </a:lnTo>
                <a:lnTo>
                  <a:pt x="57910" y="32050"/>
                </a:lnTo>
                <a:lnTo>
                  <a:pt x="57730" y="32590"/>
                </a:lnTo>
                <a:lnTo>
                  <a:pt x="57710" y="32700"/>
                </a:lnTo>
                <a:lnTo>
                  <a:pt x="57630" y="32770"/>
                </a:lnTo>
                <a:lnTo>
                  <a:pt x="57470" y="33110"/>
                </a:lnTo>
                <a:lnTo>
                  <a:pt x="57500" y="33430"/>
                </a:lnTo>
                <a:lnTo>
                  <a:pt x="57420" y="33740"/>
                </a:lnTo>
                <a:lnTo>
                  <a:pt x="57330" y="33760"/>
                </a:lnTo>
                <a:lnTo>
                  <a:pt x="57240" y="33740"/>
                </a:lnTo>
                <a:lnTo>
                  <a:pt x="57040" y="33660"/>
                </a:lnTo>
                <a:lnTo>
                  <a:pt x="56820" y="33590"/>
                </a:lnTo>
                <a:lnTo>
                  <a:pt x="56730" y="33550"/>
                </a:lnTo>
                <a:lnTo>
                  <a:pt x="56680" y="33540"/>
                </a:lnTo>
                <a:lnTo>
                  <a:pt x="56490" y="33550"/>
                </a:lnTo>
                <a:lnTo>
                  <a:pt x="56410" y="33540"/>
                </a:lnTo>
                <a:lnTo>
                  <a:pt x="56320" y="33510"/>
                </a:lnTo>
                <a:lnTo>
                  <a:pt x="56200" y="33420"/>
                </a:lnTo>
                <a:lnTo>
                  <a:pt x="56170" y="33400"/>
                </a:lnTo>
                <a:lnTo>
                  <a:pt x="56140" y="33390"/>
                </a:lnTo>
                <a:lnTo>
                  <a:pt x="56030" y="33360"/>
                </a:lnTo>
                <a:lnTo>
                  <a:pt x="55940" y="33320"/>
                </a:lnTo>
                <a:lnTo>
                  <a:pt x="55480" y="33200"/>
                </a:lnTo>
                <a:lnTo>
                  <a:pt x="55420" y="33210"/>
                </a:lnTo>
                <a:lnTo>
                  <a:pt x="55330" y="33240"/>
                </a:lnTo>
                <a:lnTo>
                  <a:pt x="54950" y="33490"/>
                </a:lnTo>
                <a:lnTo>
                  <a:pt x="54760" y="33590"/>
                </a:lnTo>
                <a:lnTo>
                  <a:pt x="54660" y="33620"/>
                </a:lnTo>
                <a:lnTo>
                  <a:pt x="54620" y="33640"/>
                </a:lnTo>
                <a:lnTo>
                  <a:pt x="54570" y="33700"/>
                </a:lnTo>
                <a:lnTo>
                  <a:pt x="54540" y="33710"/>
                </a:lnTo>
                <a:lnTo>
                  <a:pt x="54490" y="33720"/>
                </a:lnTo>
                <a:lnTo>
                  <a:pt x="54370" y="33700"/>
                </a:lnTo>
                <a:lnTo>
                  <a:pt x="54340" y="33690"/>
                </a:lnTo>
                <a:lnTo>
                  <a:pt x="54310" y="33650"/>
                </a:lnTo>
                <a:lnTo>
                  <a:pt x="54290" y="33620"/>
                </a:lnTo>
                <a:lnTo>
                  <a:pt x="54250" y="33390"/>
                </a:lnTo>
                <a:lnTo>
                  <a:pt x="54240" y="33280"/>
                </a:lnTo>
                <a:lnTo>
                  <a:pt x="54220" y="33220"/>
                </a:lnTo>
                <a:lnTo>
                  <a:pt x="54190" y="33140"/>
                </a:lnTo>
                <a:lnTo>
                  <a:pt x="53860" y="32810"/>
                </a:lnTo>
                <a:lnTo>
                  <a:pt x="53830" y="32750"/>
                </a:lnTo>
                <a:lnTo>
                  <a:pt x="53810" y="32670"/>
                </a:lnTo>
                <a:lnTo>
                  <a:pt x="53800" y="32510"/>
                </a:lnTo>
                <a:lnTo>
                  <a:pt x="53750" y="32370"/>
                </a:lnTo>
                <a:lnTo>
                  <a:pt x="53680" y="32310"/>
                </a:lnTo>
                <a:lnTo>
                  <a:pt x="53560" y="32240"/>
                </a:lnTo>
                <a:lnTo>
                  <a:pt x="53540" y="32220"/>
                </a:lnTo>
                <a:lnTo>
                  <a:pt x="53530" y="32180"/>
                </a:lnTo>
                <a:lnTo>
                  <a:pt x="53560" y="31940"/>
                </a:lnTo>
                <a:lnTo>
                  <a:pt x="53570" y="31710"/>
                </a:lnTo>
                <a:lnTo>
                  <a:pt x="53550" y="31540"/>
                </a:lnTo>
                <a:lnTo>
                  <a:pt x="53540" y="31340"/>
                </a:lnTo>
                <a:lnTo>
                  <a:pt x="53460" y="31120"/>
                </a:lnTo>
                <a:lnTo>
                  <a:pt x="53130" y="30760"/>
                </a:lnTo>
                <a:lnTo>
                  <a:pt x="53180" y="30690"/>
                </a:lnTo>
                <a:lnTo>
                  <a:pt x="53310" y="30620"/>
                </a:lnTo>
                <a:lnTo>
                  <a:pt x="53490" y="30560"/>
                </a:lnTo>
                <a:lnTo>
                  <a:pt x="53580" y="30510"/>
                </a:lnTo>
                <a:lnTo>
                  <a:pt x="53650" y="30450"/>
                </a:lnTo>
                <a:lnTo>
                  <a:pt x="53690" y="30400"/>
                </a:lnTo>
                <a:lnTo>
                  <a:pt x="53710" y="30360"/>
                </a:lnTo>
                <a:lnTo>
                  <a:pt x="53720" y="30330"/>
                </a:lnTo>
                <a:lnTo>
                  <a:pt x="53730" y="30290"/>
                </a:lnTo>
                <a:lnTo>
                  <a:pt x="53750" y="30270"/>
                </a:lnTo>
                <a:lnTo>
                  <a:pt x="53790" y="30270"/>
                </a:lnTo>
                <a:lnTo>
                  <a:pt x="54250" y="30400"/>
                </a:lnTo>
                <a:lnTo>
                  <a:pt x="54340" y="30410"/>
                </a:lnTo>
                <a:lnTo>
                  <a:pt x="54760" y="30350"/>
                </a:lnTo>
                <a:lnTo>
                  <a:pt x="55150" y="30380"/>
                </a:lnTo>
                <a:lnTo>
                  <a:pt x="55470" y="30370"/>
                </a:lnTo>
                <a:lnTo>
                  <a:pt x="55600" y="30340"/>
                </a:lnTo>
                <a:lnTo>
                  <a:pt x="55780" y="30250"/>
                </a:lnTo>
                <a:lnTo>
                  <a:pt x="55800" y="30160"/>
                </a:lnTo>
                <a:lnTo>
                  <a:pt x="55800" y="30140"/>
                </a:lnTo>
                <a:lnTo>
                  <a:pt x="55790" y="30100"/>
                </a:lnTo>
                <a:lnTo>
                  <a:pt x="55750" y="30020"/>
                </a:lnTo>
                <a:lnTo>
                  <a:pt x="55740" y="29980"/>
                </a:lnTo>
                <a:lnTo>
                  <a:pt x="55740" y="29960"/>
                </a:lnTo>
                <a:lnTo>
                  <a:pt x="55760" y="29930"/>
                </a:lnTo>
                <a:lnTo>
                  <a:pt x="55800" y="29910"/>
                </a:lnTo>
                <a:lnTo>
                  <a:pt x="56080" y="29840"/>
                </a:lnTo>
                <a:lnTo>
                  <a:pt x="56170" y="29790"/>
                </a:lnTo>
                <a:lnTo>
                  <a:pt x="56640" y="29430"/>
                </a:lnTo>
                <a:lnTo>
                  <a:pt x="56650" y="29430"/>
                </a:lnTo>
                <a:lnTo>
                  <a:pt x="56700" y="29370"/>
                </a:lnTo>
                <a:lnTo>
                  <a:pt x="56790" y="29190"/>
                </a:lnTo>
                <a:lnTo>
                  <a:pt x="56900" y="29050"/>
                </a:lnTo>
                <a:lnTo>
                  <a:pt x="56960" y="28950"/>
                </a:lnTo>
                <a:lnTo>
                  <a:pt x="57020" y="28890"/>
                </a:lnTo>
                <a:lnTo>
                  <a:pt x="57080" y="28840"/>
                </a:lnTo>
                <a:lnTo>
                  <a:pt x="57120" y="28820"/>
                </a:lnTo>
                <a:lnTo>
                  <a:pt x="57360" y="28750"/>
                </a:lnTo>
                <a:lnTo>
                  <a:pt x="57620" y="28930"/>
                </a:lnTo>
                <a:lnTo>
                  <a:pt x="57690" y="28930"/>
                </a:lnTo>
                <a:lnTo>
                  <a:pt x="57740" y="28920"/>
                </a:lnTo>
                <a:lnTo>
                  <a:pt x="58020" y="28720"/>
                </a:lnTo>
                <a:lnTo>
                  <a:pt x="58070" y="28630"/>
                </a:lnTo>
                <a:lnTo>
                  <a:pt x="58090" y="28600"/>
                </a:lnTo>
                <a:lnTo>
                  <a:pt x="58150" y="28560"/>
                </a:lnTo>
                <a:lnTo>
                  <a:pt x="58420" y="28480"/>
                </a:lnTo>
                <a:lnTo>
                  <a:pt x="58460" y="28460"/>
                </a:lnTo>
                <a:lnTo>
                  <a:pt x="58500" y="28420"/>
                </a:lnTo>
                <a:lnTo>
                  <a:pt x="58560" y="28330"/>
                </a:lnTo>
                <a:lnTo>
                  <a:pt x="58670" y="28120"/>
                </a:lnTo>
                <a:lnTo>
                  <a:pt x="58720" y="28070"/>
                </a:lnTo>
                <a:lnTo>
                  <a:pt x="58790" y="28030"/>
                </a:lnTo>
                <a:lnTo>
                  <a:pt x="59110" y="27880"/>
                </a:lnTo>
                <a:lnTo>
                  <a:pt x="59150" y="27870"/>
                </a:lnTo>
                <a:lnTo>
                  <a:pt x="59190" y="27850"/>
                </a:lnTo>
                <a:lnTo>
                  <a:pt x="59240" y="27800"/>
                </a:lnTo>
                <a:lnTo>
                  <a:pt x="59300" y="27710"/>
                </a:lnTo>
                <a:lnTo>
                  <a:pt x="59450" y="27590"/>
                </a:lnTo>
                <a:lnTo>
                  <a:pt x="59680" y="27640"/>
                </a:lnTo>
                <a:lnTo>
                  <a:pt x="59760" y="27640"/>
                </a:lnTo>
                <a:lnTo>
                  <a:pt x="59800" y="27620"/>
                </a:lnTo>
                <a:lnTo>
                  <a:pt x="59840" y="27650"/>
                </a:lnTo>
                <a:lnTo>
                  <a:pt x="59940" y="2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0" name="Sari Pul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42670" y="18480"/>
                </a:moveTo>
                <a:lnTo>
                  <a:pt x="43360" y="18610"/>
                </a:lnTo>
                <a:lnTo>
                  <a:pt x="43540" y="18680"/>
                </a:lnTo>
                <a:lnTo>
                  <a:pt x="43570" y="18700"/>
                </a:lnTo>
                <a:lnTo>
                  <a:pt x="43600" y="18730"/>
                </a:lnTo>
                <a:lnTo>
                  <a:pt x="43620" y="18760"/>
                </a:lnTo>
                <a:lnTo>
                  <a:pt x="43640" y="18800"/>
                </a:lnTo>
                <a:lnTo>
                  <a:pt x="43640" y="18830"/>
                </a:lnTo>
                <a:lnTo>
                  <a:pt x="43640" y="18860"/>
                </a:lnTo>
                <a:lnTo>
                  <a:pt x="43630" y="18910"/>
                </a:lnTo>
                <a:lnTo>
                  <a:pt x="43610" y="18950"/>
                </a:lnTo>
                <a:lnTo>
                  <a:pt x="43530" y="19100"/>
                </a:lnTo>
                <a:lnTo>
                  <a:pt x="43510" y="19130"/>
                </a:lnTo>
                <a:lnTo>
                  <a:pt x="43450" y="19190"/>
                </a:lnTo>
                <a:lnTo>
                  <a:pt x="43430" y="19220"/>
                </a:lnTo>
                <a:lnTo>
                  <a:pt x="43360" y="19350"/>
                </a:lnTo>
                <a:lnTo>
                  <a:pt x="43310" y="19410"/>
                </a:lnTo>
                <a:lnTo>
                  <a:pt x="43160" y="19550"/>
                </a:lnTo>
                <a:lnTo>
                  <a:pt x="43130" y="19590"/>
                </a:lnTo>
                <a:lnTo>
                  <a:pt x="43060" y="19690"/>
                </a:lnTo>
                <a:lnTo>
                  <a:pt x="42950" y="19890"/>
                </a:lnTo>
                <a:lnTo>
                  <a:pt x="42940" y="19930"/>
                </a:lnTo>
                <a:lnTo>
                  <a:pt x="42930" y="19970"/>
                </a:lnTo>
                <a:lnTo>
                  <a:pt x="42890" y="20140"/>
                </a:lnTo>
                <a:lnTo>
                  <a:pt x="42880" y="20200"/>
                </a:lnTo>
                <a:lnTo>
                  <a:pt x="42720" y="20520"/>
                </a:lnTo>
                <a:lnTo>
                  <a:pt x="42690" y="20620"/>
                </a:lnTo>
                <a:lnTo>
                  <a:pt x="42680" y="20660"/>
                </a:lnTo>
                <a:lnTo>
                  <a:pt x="42610" y="20760"/>
                </a:lnTo>
                <a:lnTo>
                  <a:pt x="42570" y="20830"/>
                </a:lnTo>
                <a:lnTo>
                  <a:pt x="42360" y="21150"/>
                </a:lnTo>
                <a:lnTo>
                  <a:pt x="42280" y="21260"/>
                </a:lnTo>
                <a:lnTo>
                  <a:pt x="42270" y="21280"/>
                </a:lnTo>
                <a:lnTo>
                  <a:pt x="42260" y="21330"/>
                </a:lnTo>
                <a:lnTo>
                  <a:pt x="42260" y="21350"/>
                </a:lnTo>
                <a:lnTo>
                  <a:pt x="42290" y="21390"/>
                </a:lnTo>
                <a:lnTo>
                  <a:pt x="42480" y="21480"/>
                </a:lnTo>
                <a:lnTo>
                  <a:pt x="42740" y="21700"/>
                </a:lnTo>
                <a:lnTo>
                  <a:pt x="42780" y="21720"/>
                </a:lnTo>
                <a:lnTo>
                  <a:pt x="42880" y="21740"/>
                </a:lnTo>
                <a:lnTo>
                  <a:pt x="43030" y="21730"/>
                </a:lnTo>
                <a:lnTo>
                  <a:pt x="43100" y="21750"/>
                </a:lnTo>
                <a:lnTo>
                  <a:pt x="43130" y="21770"/>
                </a:lnTo>
                <a:lnTo>
                  <a:pt x="43150" y="21800"/>
                </a:lnTo>
                <a:lnTo>
                  <a:pt x="43170" y="21910"/>
                </a:lnTo>
                <a:lnTo>
                  <a:pt x="43170" y="21950"/>
                </a:lnTo>
                <a:lnTo>
                  <a:pt x="43170" y="21990"/>
                </a:lnTo>
                <a:lnTo>
                  <a:pt x="43150" y="22050"/>
                </a:lnTo>
                <a:lnTo>
                  <a:pt x="43140" y="22090"/>
                </a:lnTo>
                <a:lnTo>
                  <a:pt x="43140" y="22390"/>
                </a:lnTo>
                <a:lnTo>
                  <a:pt x="43140" y="22440"/>
                </a:lnTo>
                <a:lnTo>
                  <a:pt x="43160" y="22510"/>
                </a:lnTo>
                <a:lnTo>
                  <a:pt x="43160" y="22530"/>
                </a:lnTo>
                <a:lnTo>
                  <a:pt x="43160" y="22550"/>
                </a:lnTo>
                <a:lnTo>
                  <a:pt x="43150" y="22570"/>
                </a:lnTo>
                <a:lnTo>
                  <a:pt x="43110" y="22630"/>
                </a:lnTo>
                <a:lnTo>
                  <a:pt x="43100" y="22650"/>
                </a:lnTo>
                <a:lnTo>
                  <a:pt x="43090" y="22680"/>
                </a:lnTo>
                <a:lnTo>
                  <a:pt x="43080" y="22720"/>
                </a:lnTo>
                <a:lnTo>
                  <a:pt x="43080" y="22810"/>
                </a:lnTo>
                <a:lnTo>
                  <a:pt x="43080" y="22920"/>
                </a:lnTo>
                <a:lnTo>
                  <a:pt x="43180" y="23060"/>
                </a:lnTo>
                <a:lnTo>
                  <a:pt x="43200" y="23140"/>
                </a:lnTo>
                <a:lnTo>
                  <a:pt x="43310" y="23910"/>
                </a:lnTo>
                <a:lnTo>
                  <a:pt x="43320" y="24050"/>
                </a:lnTo>
                <a:lnTo>
                  <a:pt x="43310" y="24150"/>
                </a:lnTo>
                <a:lnTo>
                  <a:pt x="43270" y="24290"/>
                </a:lnTo>
                <a:lnTo>
                  <a:pt x="43100" y="24640"/>
                </a:lnTo>
                <a:lnTo>
                  <a:pt x="43050" y="24790"/>
                </a:lnTo>
                <a:lnTo>
                  <a:pt x="43040" y="24800"/>
                </a:lnTo>
                <a:lnTo>
                  <a:pt x="43030" y="24820"/>
                </a:lnTo>
                <a:lnTo>
                  <a:pt x="43020" y="24830"/>
                </a:lnTo>
                <a:lnTo>
                  <a:pt x="42990" y="24850"/>
                </a:lnTo>
                <a:lnTo>
                  <a:pt x="42900" y="24880"/>
                </a:lnTo>
                <a:lnTo>
                  <a:pt x="42870" y="24900"/>
                </a:lnTo>
                <a:lnTo>
                  <a:pt x="42820" y="24950"/>
                </a:lnTo>
                <a:lnTo>
                  <a:pt x="42760" y="25020"/>
                </a:lnTo>
                <a:lnTo>
                  <a:pt x="42720" y="25080"/>
                </a:lnTo>
                <a:lnTo>
                  <a:pt x="42660" y="25200"/>
                </a:lnTo>
                <a:lnTo>
                  <a:pt x="42520" y="25600"/>
                </a:lnTo>
                <a:lnTo>
                  <a:pt x="42540" y="25640"/>
                </a:lnTo>
                <a:lnTo>
                  <a:pt x="42630" y="25650"/>
                </a:lnTo>
                <a:lnTo>
                  <a:pt x="43530" y="25480"/>
                </a:lnTo>
                <a:lnTo>
                  <a:pt x="43540" y="25480"/>
                </a:lnTo>
                <a:lnTo>
                  <a:pt x="43550" y="25490"/>
                </a:lnTo>
                <a:lnTo>
                  <a:pt x="43560" y="25500"/>
                </a:lnTo>
                <a:lnTo>
                  <a:pt x="43570" y="25510"/>
                </a:lnTo>
                <a:lnTo>
                  <a:pt x="43580" y="25530"/>
                </a:lnTo>
                <a:lnTo>
                  <a:pt x="43610" y="25610"/>
                </a:lnTo>
                <a:lnTo>
                  <a:pt x="43630" y="25640"/>
                </a:lnTo>
                <a:lnTo>
                  <a:pt x="43660" y="25660"/>
                </a:lnTo>
                <a:lnTo>
                  <a:pt x="43700" y="25670"/>
                </a:lnTo>
                <a:lnTo>
                  <a:pt x="44390" y="25610"/>
                </a:lnTo>
                <a:lnTo>
                  <a:pt x="44450" y="25600"/>
                </a:lnTo>
                <a:lnTo>
                  <a:pt x="44500" y="25560"/>
                </a:lnTo>
                <a:lnTo>
                  <a:pt x="44550" y="25540"/>
                </a:lnTo>
                <a:lnTo>
                  <a:pt x="44640" y="25510"/>
                </a:lnTo>
                <a:lnTo>
                  <a:pt x="44740" y="25460"/>
                </a:lnTo>
                <a:lnTo>
                  <a:pt x="45060" y="25270"/>
                </a:lnTo>
                <a:lnTo>
                  <a:pt x="45650" y="25550"/>
                </a:lnTo>
                <a:lnTo>
                  <a:pt x="45800" y="25680"/>
                </a:lnTo>
                <a:lnTo>
                  <a:pt x="45820" y="25770"/>
                </a:lnTo>
                <a:lnTo>
                  <a:pt x="45820" y="25800"/>
                </a:lnTo>
                <a:lnTo>
                  <a:pt x="45820" y="25820"/>
                </a:lnTo>
                <a:lnTo>
                  <a:pt x="45820" y="25840"/>
                </a:lnTo>
                <a:lnTo>
                  <a:pt x="45810" y="25870"/>
                </a:lnTo>
                <a:lnTo>
                  <a:pt x="45790" y="25890"/>
                </a:lnTo>
                <a:lnTo>
                  <a:pt x="45770" y="25910"/>
                </a:lnTo>
                <a:lnTo>
                  <a:pt x="45730" y="25940"/>
                </a:lnTo>
                <a:lnTo>
                  <a:pt x="45620" y="25990"/>
                </a:lnTo>
                <a:lnTo>
                  <a:pt x="45580" y="26020"/>
                </a:lnTo>
                <a:lnTo>
                  <a:pt x="45560" y="26050"/>
                </a:lnTo>
                <a:lnTo>
                  <a:pt x="45550" y="26100"/>
                </a:lnTo>
                <a:lnTo>
                  <a:pt x="45570" y="26130"/>
                </a:lnTo>
                <a:lnTo>
                  <a:pt x="45710" y="26200"/>
                </a:lnTo>
                <a:lnTo>
                  <a:pt x="45730" y="26220"/>
                </a:lnTo>
                <a:lnTo>
                  <a:pt x="45740" y="26240"/>
                </a:lnTo>
                <a:lnTo>
                  <a:pt x="45730" y="26310"/>
                </a:lnTo>
                <a:lnTo>
                  <a:pt x="45730" y="26350"/>
                </a:lnTo>
                <a:lnTo>
                  <a:pt x="45740" y="26450"/>
                </a:lnTo>
                <a:lnTo>
                  <a:pt x="45740" y="26480"/>
                </a:lnTo>
                <a:lnTo>
                  <a:pt x="45730" y="26500"/>
                </a:lnTo>
                <a:lnTo>
                  <a:pt x="45710" y="26510"/>
                </a:lnTo>
                <a:lnTo>
                  <a:pt x="45620" y="26530"/>
                </a:lnTo>
                <a:lnTo>
                  <a:pt x="45600" y="26540"/>
                </a:lnTo>
                <a:lnTo>
                  <a:pt x="45590" y="26550"/>
                </a:lnTo>
                <a:lnTo>
                  <a:pt x="45590" y="26570"/>
                </a:lnTo>
                <a:lnTo>
                  <a:pt x="45590" y="26600"/>
                </a:lnTo>
                <a:lnTo>
                  <a:pt x="45630" y="26800"/>
                </a:lnTo>
                <a:lnTo>
                  <a:pt x="45630" y="26860"/>
                </a:lnTo>
                <a:lnTo>
                  <a:pt x="45630" y="26920"/>
                </a:lnTo>
                <a:lnTo>
                  <a:pt x="45620" y="27010"/>
                </a:lnTo>
                <a:lnTo>
                  <a:pt x="45600" y="27080"/>
                </a:lnTo>
                <a:lnTo>
                  <a:pt x="45580" y="27140"/>
                </a:lnTo>
                <a:lnTo>
                  <a:pt x="45550" y="27190"/>
                </a:lnTo>
                <a:lnTo>
                  <a:pt x="45510" y="27240"/>
                </a:lnTo>
                <a:lnTo>
                  <a:pt x="45220" y="27540"/>
                </a:lnTo>
                <a:lnTo>
                  <a:pt x="45110" y="27630"/>
                </a:lnTo>
                <a:lnTo>
                  <a:pt x="44990" y="27700"/>
                </a:lnTo>
                <a:lnTo>
                  <a:pt x="44790" y="27800"/>
                </a:lnTo>
                <a:lnTo>
                  <a:pt x="44690" y="27860"/>
                </a:lnTo>
                <a:lnTo>
                  <a:pt x="44610" y="27930"/>
                </a:lnTo>
                <a:lnTo>
                  <a:pt x="44440" y="27970"/>
                </a:lnTo>
                <a:lnTo>
                  <a:pt x="44370" y="28030"/>
                </a:lnTo>
                <a:lnTo>
                  <a:pt x="44060" y="28420"/>
                </a:lnTo>
                <a:lnTo>
                  <a:pt x="43650" y="29170"/>
                </a:lnTo>
                <a:lnTo>
                  <a:pt x="43610" y="29240"/>
                </a:lnTo>
                <a:lnTo>
                  <a:pt x="43570" y="29270"/>
                </a:lnTo>
                <a:lnTo>
                  <a:pt x="43440" y="29280"/>
                </a:lnTo>
                <a:lnTo>
                  <a:pt x="43400" y="29290"/>
                </a:lnTo>
                <a:lnTo>
                  <a:pt x="43080" y="29420"/>
                </a:lnTo>
                <a:lnTo>
                  <a:pt x="42860" y="29500"/>
                </a:lnTo>
                <a:lnTo>
                  <a:pt x="42730" y="29510"/>
                </a:lnTo>
                <a:lnTo>
                  <a:pt x="41820" y="29400"/>
                </a:lnTo>
                <a:lnTo>
                  <a:pt x="41720" y="29410"/>
                </a:lnTo>
                <a:lnTo>
                  <a:pt x="41680" y="29430"/>
                </a:lnTo>
                <a:lnTo>
                  <a:pt x="41650" y="29460"/>
                </a:lnTo>
                <a:lnTo>
                  <a:pt x="41600" y="29510"/>
                </a:lnTo>
                <a:lnTo>
                  <a:pt x="41570" y="29550"/>
                </a:lnTo>
                <a:lnTo>
                  <a:pt x="41540" y="29610"/>
                </a:lnTo>
                <a:lnTo>
                  <a:pt x="41500" y="29700"/>
                </a:lnTo>
                <a:lnTo>
                  <a:pt x="41490" y="29750"/>
                </a:lnTo>
                <a:lnTo>
                  <a:pt x="41460" y="29950"/>
                </a:lnTo>
                <a:lnTo>
                  <a:pt x="41460" y="29980"/>
                </a:lnTo>
                <a:lnTo>
                  <a:pt x="41470" y="30010"/>
                </a:lnTo>
                <a:lnTo>
                  <a:pt x="41490" y="30030"/>
                </a:lnTo>
                <a:lnTo>
                  <a:pt x="41550" y="30090"/>
                </a:lnTo>
                <a:lnTo>
                  <a:pt x="41570" y="30120"/>
                </a:lnTo>
                <a:lnTo>
                  <a:pt x="41590" y="30170"/>
                </a:lnTo>
                <a:lnTo>
                  <a:pt x="41590" y="30210"/>
                </a:lnTo>
                <a:lnTo>
                  <a:pt x="41530" y="30530"/>
                </a:lnTo>
                <a:lnTo>
                  <a:pt x="41520" y="30720"/>
                </a:lnTo>
                <a:lnTo>
                  <a:pt x="41490" y="30810"/>
                </a:lnTo>
                <a:lnTo>
                  <a:pt x="41470" y="30860"/>
                </a:lnTo>
                <a:lnTo>
                  <a:pt x="41460" y="30900"/>
                </a:lnTo>
                <a:lnTo>
                  <a:pt x="41450" y="30960"/>
                </a:lnTo>
                <a:lnTo>
                  <a:pt x="41430" y="31160"/>
                </a:lnTo>
                <a:lnTo>
                  <a:pt x="41440" y="31220"/>
                </a:lnTo>
                <a:lnTo>
                  <a:pt x="41440" y="31280"/>
                </a:lnTo>
                <a:lnTo>
                  <a:pt x="41460" y="31320"/>
                </a:lnTo>
                <a:lnTo>
                  <a:pt x="41480" y="31360"/>
                </a:lnTo>
                <a:lnTo>
                  <a:pt x="41530" y="31420"/>
                </a:lnTo>
                <a:lnTo>
                  <a:pt x="41540" y="31430"/>
                </a:lnTo>
                <a:lnTo>
                  <a:pt x="41580" y="31470"/>
                </a:lnTo>
                <a:lnTo>
                  <a:pt x="41640" y="31490"/>
                </a:lnTo>
                <a:lnTo>
                  <a:pt x="41520" y="31550"/>
                </a:lnTo>
                <a:lnTo>
                  <a:pt x="41460" y="31580"/>
                </a:lnTo>
                <a:lnTo>
                  <a:pt x="41430" y="31590"/>
                </a:lnTo>
                <a:lnTo>
                  <a:pt x="41390" y="31600"/>
                </a:lnTo>
                <a:lnTo>
                  <a:pt x="41330" y="31590"/>
                </a:lnTo>
                <a:lnTo>
                  <a:pt x="41220" y="31580"/>
                </a:lnTo>
                <a:lnTo>
                  <a:pt x="41140" y="31550"/>
                </a:lnTo>
                <a:lnTo>
                  <a:pt x="41020" y="31500"/>
                </a:lnTo>
                <a:lnTo>
                  <a:pt x="40970" y="31470"/>
                </a:lnTo>
                <a:lnTo>
                  <a:pt x="40930" y="31450"/>
                </a:lnTo>
                <a:lnTo>
                  <a:pt x="40900" y="31450"/>
                </a:lnTo>
                <a:lnTo>
                  <a:pt x="40860" y="31480"/>
                </a:lnTo>
                <a:lnTo>
                  <a:pt x="40840" y="31510"/>
                </a:lnTo>
                <a:lnTo>
                  <a:pt x="40820" y="31540"/>
                </a:lnTo>
                <a:lnTo>
                  <a:pt x="40820" y="31570"/>
                </a:lnTo>
                <a:lnTo>
                  <a:pt x="40820" y="31600"/>
                </a:lnTo>
                <a:lnTo>
                  <a:pt x="40830" y="31620"/>
                </a:lnTo>
                <a:lnTo>
                  <a:pt x="40860" y="31680"/>
                </a:lnTo>
                <a:lnTo>
                  <a:pt x="40860" y="31700"/>
                </a:lnTo>
                <a:lnTo>
                  <a:pt x="40860" y="31720"/>
                </a:lnTo>
                <a:lnTo>
                  <a:pt x="40850" y="31730"/>
                </a:lnTo>
                <a:lnTo>
                  <a:pt x="40820" y="31740"/>
                </a:lnTo>
                <a:lnTo>
                  <a:pt x="40800" y="31750"/>
                </a:lnTo>
                <a:lnTo>
                  <a:pt x="40710" y="31770"/>
                </a:lnTo>
                <a:lnTo>
                  <a:pt x="40690" y="31780"/>
                </a:lnTo>
                <a:lnTo>
                  <a:pt x="40680" y="31800"/>
                </a:lnTo>
                <a:lnTo>
                  <a:pt x="40670" y="31870"/>
                </a:lnTo>
                <a:lnTo>
                  <a:pt x="40660" y="31890"/>
                </a:lnTo>
                <a:lnTo>
                  <a:pt x="40650" y="31910"/>
                </a:lnTo>
                <a:lnTo>
                  <a:pt x="40640" y="31930"/>
                </a:lnTo>
                <a:lnTo>
                  <a:pt x="40620" y="31930"/>
                </a:lnTo>
                <a:lnTo>
                  <a:pt x="40500" y="31940"/>
                </a:lnTo>
                <a:lnTo>
                  <a:pt x="40480" y="31950"/>
                </a:lnTo>
                <a:lnTo>
                  <a:pt x="40460" y="31970"/>
                </a:lnTo>
                <a:lnTo>
                  <a:pt x="40440" y="31980"/>
                </a:lnTo>
                <a:lnTo>
                  <a:pt x="40440" y="32010"/>
                </a:lnTo>
                <a:lnTo>
                  <a:pt x="40440" y="32040"/>
                </a:lnTo>
                <a:lnTo>
                  <a:pt x="40450" y="32060"/>
                </a:lnTo>
                <a:lnTo>
                  <a:pt x="40450" y="32090"/>
                </a:lnTo>
                <a:lnTo>
                  <a:pt x="40450" y="32110"/>
                </a:lnTo>
                <a:lnTo>
                  <a:pt x="40440" y="32130"/>
                </a:lnTo>
                <a:lnTo>
                  <a:pt x="40430" y="32150"/>
                </a:lnTo>
                <a:lnTo>
                  <a:pt x="40400" y="32160"/>
                </a:lnTo>
                <a:lnTo>
                  <a:pt x="40320" y="32180"/>
                </a:lnTo>
                <a:lnTo>
                  <a:pt x="40300" y="32190"/>
                </a:lnTo>
                <a:lnTo>
                  <a:pt x="40280" y="32200"/>
                </a:lnTo>
                <a:lnTo>
                  <a:pt x="40110" y="32410"/>
                </a:lnTo>
                <a:lnTo>
                  <a:pt x="40050" y="32470"/>
                </a:lnTo>
                <a:lnTo>
                  <a:pt x="40030" y="32490"/>
                </a:lnTo>
                <a:lnTo>
                  <a:pt x="40010" y="32490"/>
                </a:lnTo>
                <a:lnTo>
                  <a:pt x="39990" y="32480"/>
                </a:lnTo>
                <a:lnTo>
                  <a:pt x="39970" y="32440"/>
                </a:lnTo>
                <a:lnTo>
                  <a:pt x="39970" y="32380"/>
                </a:lnTo>
                <a:lnTo>
                  <a:pt x="39980" y="32330"/>
                </a:lnTo>
                <a:lnTo>
                  <a:pt x="40030" y="32220"/>
                </a:lnTo>
                <a:lnTo>
                  <a:pt x="40030" y="32200"/>
                </a:lnTo>
                <a:lnTo>
                  <a:pt x="40030" y="32150"/>
                </a:lnTo>
                <a:lnTo>
                  <a:pt x="39850" y="31520"/>
                </a:lnTo>
                <a:lnTo>
                  <a:pt x="39800" y="31410"/>
                </a:lnTo>
                <a:lnTo>
                  <a:pt x="39750" y="31340"/>
                </a:lnTo>
                <a:lnTo>
                  <a:pt x="39700" y="31290"/>
                </a:lnTo>
                <a:lnTo>
                  <a:pt x="39590" y="31260"/>
                </a:lnTo>
                <a:lnTo>
                  <a:pt x="39590" y="31210"/>
                </a:lnTo>
                <a:lnTo>
                  <a:pt x="39610" y="31170"/>
                </a:lnTo>
                <a:lnTo>
                  <a:pt x="39660" y="31100"/>
                </a:lnTo>
                <a:lnTo>
                  <a:pt x="39670" y="31080"/>
                </a:lnTo>
                <a:lnTo>
                  <a:pt x="39670" y="31070"/>
                </a:lnTo>
                <a:lnTo>
                  <a:pt x="39650" y="31050"/>
                </a:lnTo>
                <a:lnTo>
                  <a:pt x="39530" y="30940"/>
                </a:lnTo>
                <a:lnTo>
                  <a:pt x="39510" y="30900"/>
                </a:lnTo>
                <a:lnTo>
                  <a:pt x="39510" y="30870"/>
                </a:lnTo>
                <a:lnTo>
                  <a:pt x="39530" y="30850"/>
                </a:lnTo>
                <a:lnTo>
                  <a:pt x="39610" y="30820"/>
                </a:lnTo>
                <a:lnTo>
                  <a:pt x="39620" y="30810"/>
                </a:lnTo>
                <a:lnTo>
                  <a:pt x="39630" y="30790"/>
                </a:lnTo>
                <a:lnTo>
                  <a:pt x="39640" y="30760"/>
                </a:lnTo>
                <a:lnTo>
                  <a:pt x="39650" y="30720"/>
                </a:lnTo>
                <a:lnTo>
                  <a:pt x="39650" y="30560"/>
                </a:lnTo>
                <a:lnTo>
                  <a:pt x="39650" y="30530"/>
                </a:lnTo>
                <a:lnTo>
                  <a:pt x="39650" y="30500"/>
                </a:lnTo>
                <a:lnTo>
                  <a:pt x="39640" y="30460"/>
                </a:lnTo>
                <a:lnTo>
                  <a:pt x="39620" y="30420"/>
                </a:lnTo>
                <a:lnTo>
                  <a:pt x="39600" y="30380"/>
                </a:lnTo>
                <a:lnTo>
                  <a:pt x="39580" y="30350"/>
                </a:lnTo>
                <a:lnTo>
                  <a:pt x="39540" y="30320"/>
                </a:lnTo>
                <a:lnTo>
                  <a:pt x="39490" y="30310"/>
                </a:lnTo>
                <a:lnTo>
                  <a:pt x="39410" y="30300"/>
                </a:lnTo>
                <a:lnTo>
                  <a:pt x="39360" y="30310"/>
                </a:lnTo>
                <a:lnTo>
                  <a:pt x="39330" y="30320"/>
                </a:lnTo>
                <a:lnTo>
                  <a:pt x="39320" y="30340"/>
                </a:lnTo>
                <a:lnTo>
                  <a:pt x="39280" y="30340"/>
                </a:lnTo>
                <a:lnTo>
                  <a:pt x="38960" y="30270"/>
                </a:lnTo>
                <a:lnTo>
                  <a:pt x="38760" y="30250"/>
                </a:lnTo>
                <a:lnTo>
                  <a:pt x="38110" y="30020"/>
                </a:lnTo>
                <a:lnTo>
                  <a:pt x="38070" y="30000"/>
                </a:lnTo>
                <a:lnTo>
                  <a:pt x="38020" y="29960"/>
                </a:lnTo>
                <a:lnTo>
                  <a:pt x="37950" y="29880"/>
                </a:lnTo>
                <a:lnTo>
                  <a:pt x="37910" y="29830"/>
                </a:lnTo>
                <a:lnTo>
                  <a:pt x="37830" y="29670"/>
                </a:lnTo>
                <a:lnTo>
                  <a:pt x="37820" y="29620"/>
                </a:lnTo>
                <a:lnTo>
                  <a:pt x="37800" y="29580"/>
                </a:lnTo>
                <a:lnTo>
                  <a:pt x="37800" y="29540"/>
                </a:lnTo>
                <a:lnTo>
                  <a:pt x="37800" y="29510"/>
                </a:lnTo>
                <a:lnTo>
                  <a:pt x="37810" y="29420"/>
                </a:lnTo>
                <a:lnTo>
                  <a:pt x="37810" y="29390"/>
                </a:lnTo>
                <a:lnTo>
                  <a:pt x="37800" y="29370"/>
                </a:lnTo>
                <a:lnTo>
                  <a:pt x="37790" y="29350"/>
                </a:lnTo>
                <a:lnTo>
                  <a:pt x="37780" y="29330"/>
                </a:lnTo>
                <a:lnTo>
                  <a:pt x="37760" y="29330"/>
                </a:lnTo>
                <a:lnTo>
                  <a:pt x="37660" y="29360"/>
                </a:lnTo>
                <a:lnTo>
                  <a:pt x="37630" y="29360"/>
                </a:lnTo>
                <a:lnTo>
                  <a:pt x="37600" y="29350"/>
                </a:lnTo>
                <a:lnTo>
                  <a:pt x="37510" y="29300"/>
                </a:lnTo>
                <a:lnTo>
                  <a:pt x="37460" y="29280"/>
                </a:lnTo>
                <a:lnTo>
                  <a:pt x="37400" y="29270"/>
                </a:lnTo>
                <a:lnTo>
                  <a:pt x="37360" y="29260"/>
                </a:lnTo>
                <a:lnTo>
                  <a:pt x="37340" y="29220"/>
                </a:lnTo>
                <a:lnTo>
                  <a:pt x="37320" y="29150"/>
                </a:lnTo>
                <a:lnTo>
                  <a:pt x="37310" y="29130"/>
                </a:lnTo>
                <a:lnTo>
                  <a:pt x="37300" y="29110"/>
                </a:lnTo>
                <a:lnTo>
                  <a:pt x="37280" y="29080"/>
                </a:lnTo>
                <a:lnTo>
                  <a:pt x="37270" y="29060"/>
                </a:lnTo>
                <a:lnTo>
                  <a:pt x="37250" y="29050"/>
                </a:lnTo>
                <a:lnTo>
                  <a:pt x="37230" y="29030"/>
                </a:lnTo>
                <a:lnTo>
                  <a:pt x="37130" y="28980"/>
                </a:lnTo>
                <a:lnTo>
                  <a:pt x="37110" y="28970"/>
                </a:lnTo>
                <a:lnTo>
                  <a:pt x="37090" y="28950"/>
                </a:lnTo>
                <a:lnTo>
                  <a:pt x="37080" y="28930"/>
                </a:lnTo>
                <a:lnTo>
                  <a:pt x="37070" y="28910"/>
                </a:lnTo>
                <a:lnTo>
                  <a:pt x="37060" y="28890"/>
                </a:lnTo>
                <a:lnTo>
                  <a:pt x="37060" y="28870"/>
                </a:lnTo>
                <a:lnTo>
                  <a:pt x="37070" y="28850"/>
                </a:lnTo>
                <a:lnTo>
                  <a:pt x="37070" y="28820"/>
                </a:lnTo>
                <a:lnTo>
                  <a:pt x="37090" y="28780"/>
                </a:lnTo>
                <a:lnTo>
                  <a:pt x="37090" y="28760"/>
                </a:lnTo>
                <a:lnTo>
                  <a:pt x="37090" y="28750"/>
                </a:lnTo>
                <a:lnTo>
                  <a:pt x="37060" y="28750"/>
                </a:lnTo>
                <a:lnTo>
                  <a:pt x="37010" y="28760"/>
                </a:lnTo>
                <a:lnTo>
                  <a:pt x="36800" y="28830"/>
                </a:lnTo>
                <a:lnTo>
                  <a:pt x="36770" y="28840"/>
                </a:lnTo>
                <a:lnTo>
                  <a:pt x="36750" y="28860"/>
                </a:lnTo>
                <a:lnTo>
                  <a:pt x="36680" y="28930"/>
                </a:lnTo>
                <a:lnTo>
                  <a:pt x="36640" y="28950"/>
                </a:lnTo>
                <a:lnTo>
                  <a:pt x="36580" y="28970"/>
                </a:lnTo>
                <a:lnTo>
                  <a:pt x="36380" y="29010"/>
                </a:lnTo>
                <a:lnTo>
                  <a:pt x="36010" y="29010"/>
                </a:lnTo>
                <a:lnTo>
                  <a:pt x="35950" y="28990"/>
                </a:lnTo>
                <a:lnTo>
                  <a:pt x="35880" y="28870"/>
                </a:lnTo>
                <a:lnTo>
                  <a:pt x="35740" y="28700"/>
                </a:lnTo>
                <a:lnTo>
                  <a:pt x="35720" y="28650"/>
                </a:lnTo>
                <a:lnTo>
                  <a:pt x="35690" y="28590"/>
                </a:lnTo>
                <a:lnTo>
                  <a:pt x="35620" y="28350"/>
                </a:lnTo>
                <a:lnTo>
                  <a:pt x="35600" y="28230"/>
                </a:lnTo>
                <a:lnTo>
                  <a:pt x="35600" y="28140"/>
                </a:lnTo>
                <a:lnTo>
                  <a:pt x="35620" y="28000"/>
                </a:lnTo>
                <a:lnTo>
                  <a:pt x="35620" y="27930"/>
                </a:lnTo>
                <a:lnTo>
                  <a:pt x="35590" y="27780"/>
                </a:lnTo>
                <a:lnTo>
                  <a:pt x="35610" y="27560"/>
                </a:lnTo>
                <a:lnTo>
                  <a:pt x="35630" y="27370"/>
                </a:lnTo>
                <a:lnTo>
                  <a:pt x="35640" y="27340"/>
                </a:lnTo>
                <a:lnTo>
                  <a:pt x="35660" y="27320"/>
                </a:lnTo>
                <a:lnTo>
                  <a:pt x="35750" y="27260"/>
                </a:lnTo>
                <a:lnTo>
                  <a:pt x="35780" y="27230"/>
                </a:lnTo>
                <a:lnTo>
                  <a:pt x="35810" y="27180"/>
                </a:lnTo>
                <a:lnTo>
                  <a:pt x="35890" y="26940"/>
                </a:lnTo>
                <a:lnTo>
                  <a:pt x="36090" y="26560"/>
                </a:lnTo>
                <a:lnTo>
                  <a:pt x="36100" y="26530"/>
                </a:lnTo>
                <a:lnTo>
                  <a:pt x="36100" y="26510"/>
                </a:lnTo>
                <a:lnTo>
                  <a:pt x="36100" y="26490"/>
                </a:lnTo>
                <a:lnTo>
                  <a:pt x="36090" y="26440"/>
                </a:lnTo>
                <a:lnTo>
                  <a:pt x="36010" y="26180"/>
                </a:lnTo>
                <a:lnTo>
                  <a:pt x="36000" y="26150"/>
                </a:lnTo>
                <a:lnTo>
                  <a:pt x="36000" y="26130"/>
                </a:lnTo>
                <a:lnTo>
                  <a:pt x="36000" y="26110"/>
                </a:lnTo>
                <a:lnTo>
                  <a:pt x="36020" y="26050"/>
                </a:lnTo>
                <a:lnTo>
                  <a:pt x="36060" y="25980"/>
                </a:lnTo>
                <a:lnTo>
                  <a:pt x="36060" y="25950"/>
                </a:lnTo>
                <a:lnTo>
                  <a:pt x="36060" y="25940"/>
                </a:lnTo>
                <a:lnTo>
                  <a:pt x="36060" y="25880"/>
                </a:lnTo>
                <a:lnTo>
                  <a:pt x="36060" y="25840"/>
                </a:lnTo>
                <a:lnTo>
                  <a:pt x="36090" y="25800"/>
                </a:lnTo>
                <a:lnTo>
                  <a:pt x="36120" y="25750"/>
                </a:lnTo>
                <a:lnTo>
                  <a:pt x="36320" y="25590"/>
                </a:lnTo>
                <a:lnTo>
                  <a:pt x="36370" y="25580"/>
                </a:lnTo>
                <a:lnTo>
                  <a:pt x="36430" y="25570"/>
                </a:lnTo>
                <a:lnTo>
                  <a:pt x="36630" y="25590"/>
                </a:lnTo>
                <a:lnTo>
                  <a:pt x="36820" y="25640"/>
                </a:lnTo>
                <a:lnTo>
                  <a:pt x="36860" y="25640"/>
                </a:lnTo>
                <a:lnTo>
                  <a:pt x="36890" y="25640"/>
                </a:lnTo>
                <a:lnTo>
                  <a:pt x="36970" y="25600"/>
                </a:lnTo>
                <a:lnTo>
                  <a:pt x="37090" y="25440"/>
                </a:lnTo>
                <a:lnTo>
                  <a:pt x="37230" y="25210"/>
                </a:lnTo>
                <a:lnTo>
                  <a:pt x="37260" y="25170"/>
                </a:lnTo>
                <a:lnTo>
                  <a:pt x="37300" y="25110"/>
                </a:lnTo>
                <a:lnTo>
                  <a:pt x="37320" y="25050"/>
                </a:lnTo>
                <a:lnTo>
                  <a:pt x="37350" y="24940"/>
                </a:lnTo>
                <a:lnTo>
                  <a:pt x="37350" y="24890"/>
                </a:lnTo>
                <a:lnTo>
                  <a:pt x="37340" y="24850"/>
                </a:lnTo>
                <a:lnTo>
                  <a:pt x="37310" y="24790"/>
                </a:lnTo>
                <a:lnTo>
                  <a:pt x="37310" y="24760"/>
                </a:lnTo>
                <a:lnTo>
                  <a:pt x="37330" y="24740"/>
                </a:lnTo>
                <a:lnTo>
                  <a:pt x="37370" y="24720"/>
                </a:lnTo>
                <a:lnTo>
                  <a:pt x="37410" y="24710"/>
                </a:lnTo>
                <a:lnTo>
                  <a:pt x="37440" y="24710"/>
                </a:lnTo>
                <a:lnTo>
                  <a:pt x="37550" y="24720"/>
                </a:lnTo>
                <a:lnTo>
                  <a:pt x="37710" y="24760"/>
                </a:lnTo>
                <a:lnTo>
                  <a:pt x="37930" y="24730"/>
                </a:lnTo>
                <a:lnTo>
                  <a:pt x="38040" y="24690"/>
                </a:lnTo>
                <a:lnTo>
                  <a:pt x="38050" y="24680"/>
                </a:lnTo>
                <a:lnTo>
                  <a:pt x="38060" y="24660"/>
                </a:lnTo>
                <a:lnTo>
                  <a:pt x="38080" y="24610"/>
                </a:lnTo>
                <a:lnTo>
                  <a:pt x="38090" y="24530"/>
                </a:lnTo>
                <a:lnTo>
                  <a:pt x="38110" y="24480"/>
                </a:lnTo>
                <a:lnTo>
                  <a:pt x="38130" y="24440"/>
                </a:lnTo>
                <a:lnTo>
                  <a:pt x="38180" y="24370"/>
                </a:lnTo>
                <a:lnTo>
                  <a:pt x="38190" y="24350"/>
                </a:lnTo>
                <a:lnTo>
                  <a:pt x="38180" y="24340"/>
                </a:lnTo>
                <a:lnTo>
                  <a:pt x="38150" y="24320"/>
                </a:lnTo>
                <a:lnTo>
                  <a:pt x="38130" y="24310"/>
                </a:lnTo>
                <a:lnTo>
                  <a:pt x="38110" y="24310"/>
                </a:lnTo>
                <a:lnTo>
                  <a:pt x="38110" y="24300"/>
                </a:lnTo>
                <a:lnTo>
                  <a:pt x="38100" y="24290"/>
                </a:lnTo>
                <a:lnTo>
                  <a:pt x="38100" y="24220"/>
                </a:lnTo>
                <a:lnTo>
                  <a:pt x="38040" y="23940"/>
                </a:lnTo>
                <a:lnTo>
                  <a:pt x="38040" y="23900"/>
                </a:lnTo>
                <a:lnTo>
                  <a:pt x="38030" y="23880"/>
                </a:lnTo>
                <a:lnTo>
                  <a:pt x="38020" y="23870"/>
                </a:lnTo>
                <a:lnTo>
                  <a:pt x="37980" y="23860"/>
                </a:lnTo>
                <a:lnTo>
                  <a:pt x="37960" y="23840"/>
                </a:lnTo>
                <a:lnTo>
                  <a:pt x="37940" y="23820"/>
                </a:lnTo>
                <a:lnTo>
                  <a:pt x="37880" y="23670"/>
                </a:lnTo>
                <a:lnTo>
                  <a:pt x="37850" y="23550"/>
                </a:lnTo>
                <a:lnTo>
                  <a:pt x="37840" y="23540"/>
                </a:lnTo>
                <a:lnTo>
                  <a:pt x="37820" y="23520"/>
                </a:lnTo>
                <a:lnTo>
                  <a:pt x="37760" y="23490"/>
                </a:lnTo>
                <a:lnTo>
                  <a:pt x="37730" y="23450"/>
                </a:lnTo>
                <a:lnTo>
                  <a:pt x="37700" y="23380"/>
                </a:lnTo>
                <a:lnTo>
                  <a:pt x="37710" y="23350"/>
                </a:lnTo>
                <a:lnTo>
                  <a:pt x="37730" y="23320"/>
                </a:lnTo>
                <a:lnTo>
                  <a:pt x="37750" y="23300"/>
                </a:lnTo>
                <a:lnTo>
                  <a:pt x="37760" y="23280"/>
                </a:lnTo>
                <a:lnTo>
                  <a:pt x="37770" y="23260"/>
                </a:lnTo>
                <a:lnTo>
                  <a:pt x="37770" y="23240"/>
                </a:lnTo>
                <a:lnTo>
                  <a:pt x="37760" y="23180"/>
                </a:lnTo>
                <a:lnTo>
                  <a:pt x="37760" y="23170"/>
                </a:lnTo>
                <a:lnTo>
                  <a:pt x="37770" y="23150"/>
                </a:lnTo>
                <a:lnTo>
                  <a:pt x="37810" y="23090"/>
                </a:lnTo>
                <a:lnTo>
                  <a:pt x="37820" y="23070"/>
                </a:lnTo>
                <a:lnTo>
                  <a:pt x="37820" y="23040"/>
                </a:lnTo>
                <a:lnTo>
                  <a:pt x="37800" y="23010"/>
                </a:lnTo>
                <a:lnTo>
                  <a:pt x="37770" y="22980"/>
                </a:lnTo>
                <a:lnTo>
                  <a:pt x="37740" y="22950"/>
                </a:lnTo>
                <a:lnTo>
                  <a:pt x="37700" y="22930"/>
                </a:lnTo>
                <a:lnTo>
                  <a:pt x="37660" y="22920"/>
                </a:lnTo>
                <a:lnTo>
                  <a:pt x="37620" y="22910"/>
                </a:lnTo>
                <a:lnTo>
                  <a:pt x="37520" y="22940"/>
                </a:lnTo>
                <a:lnTo>
                  <a:pt x="37360" y="23080"/>
                </a:lnTo>
                <a:lnTo>
                  <a:pt x="37310" y="23120"/>
                </a:lnTo>
                <a:lnTo>
                  <a:pt x="37270" y="23140"/>
                </a:lnTo>
                <a:lnTo>
                  <a:pt x="37210" y="23160"/>
                </a:lnTo>
                <a:lnTo>
                  <a:pt x="36400" y="23280"/>
                </a:lnTo>
                <a:lnTo>
                  <a:pt x="36360" y="23250"/>
                </a:lnTo>
                <a:lnTo>
                  <a:pt x="36340" y="23190"/>
                </a:lnTo>
                <a:lnTo>
                  <a:pt x="36350" y="23040"/>
                </a:lnTo>
                <a:lnTo>
                  <a:pt x="36420" y="22850"/>
                </a:lnTo>
                <a:lnTo>
                  <a:pt x="36420" y="22800"/>
                </a:lnTo>
                <a:lnTo>
                  <a:pt x="36410" y="22730"/>
                </a:lnTo>
                <a:lnTo>
                  <a:pt x="36380" y="22650"/>
                </a:lnTo>
                <a:lnTo>
                  <a:pt x="36360" y="22580"/>
                </a:lnTo>
                <a:lnTo>
                  <a:pt x="36280" y="22460"/>
                </a:lnTo>
                <a:lnTo>
                  <a:pt x="36130" y="22320"/>
                </a:lnTo>
                <a:lnTo>
                  <a:pt x="36240" y="21060"/>
                </a:lnTo>
                <a:lnTo>
                  <a:pt x="36240" y="21000"/>
                </a:lnTo>
                <a:lnTo>
                  <a:pt x="36200" y="20740"/>
                </a:lnTo>
                <a:lnTo>
                  <a:pt x="36200" y="20670"/>
                </a:lnTo>
                <a:lnTo>
                  <a:pt x="36200" y="20600"/>
                </a:lnTo>
                <a:lnTo>
                  <a:pt x="36230" y="20530"/>
                </a:lnTo>
                <a:lnTo>
                  <a:pt x="36260" y="20490"/>
                </a:lnTo>
                <a:lnTo>
                  <a:pt x="36360" y="20420"/>
                </a:lnTo>
                <a:lnTo>
                  <a:pt x="36700" y="20420"/>
                </a:lnTo>
                <a:lnTo>
                  <a:pt x="37390" y="20330"/>
                </a:lnTo>
                <a:lnTo>
                  <a:pt x="37530" y="20280"/>
                </a:lnTo>
                <a:lnTo>
                  <a:pt x="37680" y="20180"/>
                </a:lnTo>
                <a:lnTo>
                  <a:pt x="38000" y="19850"/>
                </a:lnTo>
                <a:lnTo>
                  <a:pt x="38380" y="19560"/>
                </a:lnTo>
                <a:lnTo>
                  <a:pt x="38560" y="19480"/>
                </a:lnTo>
                <a:lnTo>
                  <a:pt x="39140" y="19360"/>
                </a:lnTo>
                <a:lnTo>
                  <a:pt x="39200" y="19330"/>
                </a:lnTo>
                <a:lnTo>
                  <a:pt x="39260" y="19250"/>
                </a:lnTo>
                <a:lnTo>
                  <a:pt x="39320" y="19160"/>
                </a:lnTo>
                <a:lnTo>
                  <a:pt x="39340" y="19130"/>
                </a:lnTo>
                <a:lnTo>
                  <a:pt x="39380" y="19100"/>
                </a:lnTo>
                <a:lnTo>
                  <a:pt x="39650" y="18930"/>
                </a:lnTo>
                <a:lnTo>
                  <a:pt x="39800" y="18870"/>
                </a:lnTo>
                <a:lnTo>
                  <a:pt x="39970" y="18850"/>
                </a:lnTo>
                <a:lnTo>
                  <a:pt x="40220" y="18920"/>
                </a:lnTo>
                <a:lnTo>
                  <a:pt x="40820" y="18890"/>
                </a:lnTo>
                <a:lnTo>
                  <a:pt x="41560" y="18760"/>
                </a:lnTo>
                <a:lnTo>
                  <a:pt x="42040" y="18630"/>
                </a:lnTo>
                <a:lnTo>
                  <a:pt x="42230" y="18620"/>
                </a:lnTo>
                <a:lnTo>
                  <a:pt x="42310" y="18620"/>
                </a:lnTo>
                <a:lnTo>
                  <a:pt x="42390" y="18610"/>
                </a:lnTo>
                <a:lnTo>
                  <a:pt x="42430" y="18600"/>
                </a:lnTo>
                <a:lnTo>
                  <a:pt x="42670" y="1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1" name="Ghor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1330" y="29190"/>
                </a:moveTo>
                <a:lnTo>
                  <a:pt x="31810" y="29020"/>
                </a:lnTo>
                <a:lnTo>
                  <a:pt x="32110" y="28980"/>
                </a:lnTo>
                <a:lnTo>
                  <a:pt x="32180" y="28990"/>
                </a:lnTo>
                <a:lnTo>
                  <a:pt x="32220" y="29010"/>
                </a:lnTo>
                <a:lnTo>
                  <a:pt x="32360" y="29150"/>
                </a:lnTo>
                <a:lnTo>
                  <a:pt x="32430" y="29180"/>
                </a:lnTo>
                <a:lnTo>
                  <a:pt x="32480" y="29190"/>
                </a:lnTo>
                <a:lnTo>
                  <a:pt x="32520" y="29180"/>
                </a:lnTo>
                <a:lnTo>
                  <a:pt x="33000" y="29000"/>
                </a:lnTo>
                <a:lnTo>
                  <a:pt x="33050" y="28990"/>
                </a:lnTo>
                <a:lnTo>
                  <a:pt x="33090" y="28990"/>
                </a:lnTo>
                <a:lnTo>
                  <a:pt x="33100" y="29010"/>
                </a:lnTo>
                <a:lnTo>
                  <a:pt x="33100" y="29030"/>
                </a:lnTo>
                <a:lnTo>
                  <a:pt x="33100" y="29060"/>
                </a:lnTo>
                <a:lnTo>
                  <a:pt x="33100" y="29090"/>
                </a:lnTo>
                <a:lnTo>
                  <a:pt x="33120" y="29130"/>
                </a:lnTo>
                <a:lnTo>
                  <a:pt x="33130" y="29140"/>
                </a:lnTo>
                <a:lnTo>
                  <a:pt x="33140" y="29140"/>
                </a:lnTo>
                <a:lnTo>
                  <a:pt x="33160" y="29130"/>
                </a:lnTo>
                <a:lnTo>
                  <a:pt x="33390" y="29080"/>
                </a:lnTo>
                <a:lnTo>
                  <a:pt x="33560" y="28980"/>
                </a:lnTo>
                <a:lnTo>
                  <a:pt x="33610" y="28940"/>
                </a:lnTo>
                <a:lnTo>
                  <a:pt x="33700" y="28890"/>
                </a:lnTo>
                <a:lnTo>
                  <a:pt x="33810" y="28850"/>
                </a:lnTo>
                <a:lnTo>
                  <a:pt x="33870" y="28850"/>
                </a:lnTo>
                <a:lnTo>
                  <a:pt x="33920" y="28870"/>
                </a:lnTo>
                <a:lnTo>
                  <a:pt x="33980" y="28910"/>
                </a:lnTo>
                <a:lnTo>
                  <a:pt x="34060" y="28950"/>
                </a:lnTo>
                <a:lnTo>
                  <a:pt x="34100" y="28970"/>
                </a:lnTo>
                <a:lnTo>
                  <a:pt x="34160" y="29030"/>
                </a:lnTo>
                <a:lnTo>
                  <a:pt x="34180" y="29040"/>
                </a:lnTo>
                <a:lnTo>
                  <a:pt x="34300" y="29100"/>
                </a:lnTo>
                <a:lnTo>
                  <a:pt x="34320" y="29100"/>
                </a:lnTo>
                <a:lnTo>
                  <a:pt x="34390" y="29080"/>
                </a:lnTo>
                <a:lnTo>
                  <a:pt x="34410" y="29070"/>
                </a:lnTo>
                <a:lnTo>
                  <a:pt x="34460" y="29020"/>
                </a:lnTo>
                <a:lnTo>
                  <a:pt x="34500" y="28990"/>
                </a:lnTo>
                <a:lnTo>
                  <a:pt x="34540" y="28980"/>
                </a:lnTo>
                <a:lnTo>
                  <a:pt x="34570" y="29000"/>
                </a:lnTo>
                <a:lnTo>
                  <a:pt x="34610" y="29030"/>
                </a:lnTo>
                <a:lnTo>
                  <a:pt x="34630" y="29060"/>
                </a:lnTo>
                <a:lnTo>
                  <a:pt x="34690" y="29170"/>
                </a:lnTo>
                <a:lnTo>
                  <a:pt x="34700" y="29200"/>
                </a:lnTo>
                <a:lnTo>
                  <a:pt x="34700" y="29230"/>
                </a:lnTo>
                <a:lnTo>
                  <a:pt x="34690" y="29250"/>
                </a:lnTo>
                <a:lnTo>
                  <a:pt x="34660" y="29290"/>
                </a:lnTo>
                <a:lnTo>
                  <a:pt x="34660" y="29310"/>
                </a:lnTo>
                <a:lnTo>
                  <a:pt x="34660" y="29340"/>
                </a:lnTo>
                <a:lnTo>
                  <a:pt x="34690" y="29380"/>
                </a:lnTo>
                <a:lnTo>
                  <a:pt x="34710" y="29390"/>
                </a:lnTo>
                <a:lnTo>
                  <a:pt x="34730" y="29390"/>
                </a:lnTo>
                <a:lnTo>
                  <a:pt x="34740" y="29380"/>
                </a:lnTo>
                <a:lnTo>
                  <a:pt x="34760" y="29380"/>
                </a:lnTo>
                <a:lnTo>
                  <a:pt x="34770" y="29370"/>
                </a:lnTo>
                <a:lnTo>
                  <a:pt x="34880" y="29320"/>
                </a:lnTo>
                <a:lnTo>
                  <a:pt x="34910" y="29320"/>
                </a:lnTo>
                <a:lnTo>
                  <a:pt x="34940" y="29320"/>
                </a:lnTo>
                <a:lnTo>
                  <a:pt x="34960" y="29340"/>
                </a:lnTo>
                <a:lnTo>
                  <a:pt x="34990" y="29360"/>
                </a:lnTo>
                <a:lnTo>
                  <a:pt x="35040" y="29380"/>
                </a:lnTo>
                <a:lnTo>
                  <a:pt x="35130" y="29380"/>
                </a:lnTo>
                <a:lnTo>
                  <a:pt x="35440" y="29260"/>
                </a:lnTo>
                <a:lnTo>
                  <a:pt x="35480" y="29230"/>
                </a:lnTo>
                <a:lnTo>
                  <a:pt x="35680" y="29020"/>
                </a:lnTo>
                <a:lnTo>
                  <a:pt x="35880" y="28870"/>
                </a:lnTo>
                <a:lnTo>
                  <a:pt x="35950" y="28990"/>
                </a:lnTo>
                <a:lnTo>
                  <a:pt x="36010" y="29010"/>
                </a:lnTo>
                <a:lnTo>
                  <a:pt x="36380" y="29010"/>
                </a:lnTo>
                <a:lnTo>
                  <a:pt x="36580" y="28970"/>
                </a:lnTo>
                <a:lnTo>
                  <a:pt x="36640" y="28950"/>
                </a:lnTo>
                <a:lnTo>
                  <a:pt x="36680" y="28930"/>
                </a:lnTo>
                <a:lnTo>
                  <a:pt x="36750" y="28860"/>
                </a:lnTo>
                <a:lnTo>
                  <a:pt x="36770" y="28840"/>
                </a:lnTo>
                <a:lnTo>
                  <a:pt x="36800" y="28830"/>
                </a:lnTo>
                <a:lnTo>
                  <a:pt x="37010" y="28760"/>
                </a:lnTo>
                <a:lnTo>
                  <a:pt x="37060" y="28750"/>
                </a:lnTo>
                <a:lnTo>
                  <a:pt x="37090" y="28750"/>
                </a:lnTo>
                <a:lnTo>
                  <a:pt x="37090" y="28760"/>
                </a:lnTo>
                <a:lnTo>
                  <a:pt x="37090" y="28780"/>
                </a:lnTo>
                <a:lnTo>
                  <a:pt x="37070" y="28820"/>
                </a:lnTo>
                <a:lnTo>
                  <a:pt x="37070" y="28850"/>
                </a:lnTo>
                <a:lnTo>
                  <a:pt x="37060" y="28870"/>
                </a:lnTo>
                <a:lnTo>
                  <a:pt x="37060" y="28890"/>
                </a:lnTo>
                <a:lnTo>
                  <a:pt x="37070" y="28910"/>
                </a:lnTo>
                <a:lnTo>
                  <a:pt x="37080" y="28930"/>
                </a:lnTo>
                <a:lnTo>
                  <a:pt x="37090" y="28950"/>
                </a:lnTo>
                <a:lnTo>
                  <a:pt x="37110" y="28970"/>
                </a:lnTo>
                <a:lnTo>
                  <a:pt x="37130" y="28980"/>
                </a:lnTo>
                <a:lnTo>
                  <a:pt x="37230" y="29030"/>
                </a:lnTo>
                <a:lnTo>
                  <a:pt x="37250" y="29050"/>
                </a:lnTo>
                <a:lnTo>
                  <a:pt x="37270" y="29060"/>
                </a:lnTo>
                <a:lnTo>
                  <a:pt x="37280" y="29080"/>
                </a:lnTo>
                <a:lnTo>
                  <a:pt x="37300" y="29110"/>
                </a:lnTo>
                <a:lnTo>
                  <a:pt x="37310" y="29130"/>
                </a:lnTo>
                <a:lnTo>
                  <a:pt x="37320" y="29150"/>
                </a:lnTo>
                <a:lnTo>
                  <a:pt x="37340" y="29220"/>
                </a:lnTo>
                <a:lnTo>
                  <a:pt x="37360" y="29260"/>
                </a:lnTo>
                <a:lnTo>
                  <a:pt x="37400" y="29270"/>
                </a:lnTo>
                <a:lnTo>
                  <a:pt x="37460" y="29280"/>
                </a:lnTo>
                <a:lnTo>
                  <a:pt x="37510" y="29300"/>
                </a:lnTo>
                <a:lnTo>
                  <a:pt x="37600" y="29350"/>
                </a:lnTo>
                <a:lnTo>
                  <a:pt x="37630" y="29360"/>
                </a:lnTo>
                <a:lnTo>
                  <a:pt x="37660" y="29360"/>
                </a:lnTo>
                <a:lnTo>
                  <a:pt x="37760" y="29330"/>
                </a:lnTo>
                <a:lnTo>
                  <a:pt x="37780" y="29330"/>
                </a:lnTo>
                <a:lnTo>
                  <a:pt x="37790" y="29350"/>
                </a:lnTo>
                <a:lnTo>
                  <a:pt x="37800" y="29370"/>
                </a:lnTo>
                <a:lnTo>
                  <a:pt x="37810" y="29390"/>
                </a:lnTo>
                <a:lnTo>
                  <a:pt x="37810" y="29420"/>
                </a:lnTo>
                <a:lnTo>
                  <a:pt x="37800" y="29510"/>
                </a:lnTo>
                <a:lnTo>
                  <a:pt x="37800" y="29540"/>
                </a:lnTo>
                <a:lnTo>
                  <a:pt x="37800" y="29580"/>
                </a:lnTo>
                <a:lnTo>
                  <a:pt x="37820" y="29620"/>
                </a:lnTo>
                <a:lnTo>
                  <a:pt x="37830" y="29670"/>
                </a:lnTo>
                <a:lnTo>
                  <a:pt x="37910" y="29830"/>
                </a:lnTo>
                <a:lnTo>
                  <a:pt x="37950" y="29880"/>
                </a:lnTo>
                <a:lnTo>
                  <a:pt x="38020" y="29960"/>
                </a:lnTo>
                <a:lnTo>
                  <a:pt x="38070" y="30000"/>
                </a:lnTo>
                <a:lnTo>
                  <a:pt x="38110" y="30020"/>
                </a:lnTo>
                <a:lnTo>
                  <a:pt x="38760" y="30250"/>
                </a:lnTo>
                <a:lnTo>
                  <a:pt x="38960" y="30270"/>
                </a:lnTo>
                <a:lnTo>
                  <a:pt x="39280" y="30340"/>
                </a:lnTo>
                <a:lnTo>
                  <a:pt x="39320" y="30340"/>
                </a:lnTo>
                <a:lnTo>
                  <a:pt x="39330" y="30320"/>
                </a:lnTo>
                <a:lnTo>
                  <a:pt x="39360" y="30310"/>
                </a:lnTo>
                <a:lnTo>
                  <a:pt x="39410" y="30300"/>
                </a:lnTo>
                <a:lnTo>
                  <a:pt x="39490" y="30310"/>
                </a:lnTo>
                <a:lnTo>
                  <a:pt x="39540" y="30320"/>
                </a:lnTo>
                <a:lnTo>
                  <a:pt x="39580" y="30350"/>
                </a:lnTo>
                <a:lnTo>
                  <a:pt x="39600" y="30380"/>
                </a:lnTo>
                <a:lnTo>
                  <a:pt x="39620" y="30420"/>
                </a:lnTo>
                <a:lnTo>
                  <a:pt x="39640" y="30460"/>
                </a:lnTo>
                <a:lnTo>
                  <a:pt x="39650" y="30500"/>
                </a:lnTo>
                <a:lnTo>
                  <a:pt x="39650" y="30530"/>
                </a:lnTo>
                <a:lnTo>
                  <a:pt x="39650" y="30560"/>
                </a:lnTo>
                <a:lnTo>
                  <a:pt x="39650" y="30720"/>
                </a:lnTo>
                <a:lnTo>
                  <a:pt x="39640" y="30760"/>
                </a:lnTo>
                <a:lnTo>
                  <a:pt x="39630" y="30790"/>
                </a:lnTo>
                <a:lnTo>
                  <a:pt x="39620" y="30810"/>
                </a:lnTo>
                <a:lnTo>
                  <a:pt x="39610" y="30820"/>
                </a:lnTo>
                <a:lnTo>
                  <a:pt x="39530" y="30850"/>
                </a:lnTo>
                <a:lnTo>
                  <a:pt x="39510" y="30870"/>
                </a:lnTo>
                <a:lnTo>
                  <a:pt x="39510" y="30900"/>
                </a:lnTo>
                <a:lnTo>
                  <a:pt x="39530" y="30940"/>
                </a:lnTo>
                <a:lnTo>
                  <a:pt x="39650" y="31050"/>
                </a:lnTo>
                <a:lnTo>
                  <a:pt x="39670" y="31070"/>
                </a:lnTo>
                <a:lnTo>
                  <a:pt x="39670" y="31080"/>
                </a:lnTo>
                <a:lnTo>
                  <a:pt x="39660" y="31100"/>
                </a:lnTo>
                <a:lnTo>
                  <a:pt x="39610" y="31170"/>
                </a:lnTo>
                <a:lnTo>
                  <a:pt x="39590" y="31210"/>
                </a:lnTo>
                <a:lnTo>
                  <a:pt x="39590" y="31260"/>
                </a:lnTo>
                <a:lnTo>
                  <a:pt x="39700" y="31290"/>
                </a:lnTo>
                <a:lnTo>
                  <a:pt x="39750" y="31340"/>
                </a:lnTo>
                <a:lnTo>
                  <a:pt x="39800" y="31410"/>
                </a:lnTo>
                <a:lnTo>
                  <a:pt x="39850" y="31520"/>
                </a:lnTo>
                <a:lnTo>
                  <a:pt x="40030" y="32150"/>
                </a:lnTo>
                <a:lnTo>
                  <a:pt x="40030" y="32200"/>
                </a:lnTo>
                <a:lnTo>
                  <a:pt x="40030" y="32220"/>
                </a:lnTo>
                <a:lnTo>
                  <a:pt x="39980" y="32330"/>
                </a:lnTo>
                <a:lnTo>
                  <a:pt x="39970" y="32380"/>
                </a:lnTo>
                <a:lnTo>
                  <a:pt x="39970" y="32440"/>
                </a:lnTo>
                <a:lnTo>
                  <a:pt x="39990" y="32480"/>
                </a:lnTo>
                <a:lnTo>
                  <a:pt x="40010" y="32490"/>
                </a:lnTo>
                <a:lnTo>
                  <a:pt x="40030" y="32490"/>
                </a:lnTo>
                <a:lnTo>
                  <a:pt x="40050" y="32470"/>
                </a:lnTo>
                <a:lnTo>
                  <a:pt x="40110" y="32410"/>
                </a:lnTo>
                <a:lnTo>
                  <a:pt x="40280" y="32200"/>
                </a:lnTo>
                <a:lnTo>
                  <a:pt x="40300" y="32190"/>
                </a:lnTo>
                <a:lnTo>
                  <a:pt x="40320" y="32180"/>
                </a:lnTo>
                <a:lnTo>
                  <a:pt x="40400" y="32160"/>
                </a:lnTo>
                <a:lnTo>
                  <a:pt x="40430" y="32150"/>
                </a:lnTo>
                <a:lnTo>
                  <a:pt x="40440" y="32130"/>
                </a:lnTo>
                <a:lnTo>
                  <a:pt x="40450" y="32110"/>
                </a:lnTo>
                <a:lnTo>
                  <a:pt x="40450" y="32090"/>
                </a:lnTo>
                <a:lnTo>
                  <a:pt x="40450" y="32060"/>
                </a:lnTo>
                <a:lnTo>
                  <a:pt x="40440" y="32040"/>
                </a:lnTo>
                <a:lnTo>
                  <a:pt x="40440" y="32010"/>
                </a:lnTo>
                <a:lnTo>
                  <a:pt x="40440" y="31980"/>
                </a:lnTo>
                <a:lnTo>
                  <a:pt x="40460" y="31970"/>
                </a:lnTo>
                <a:lnTo>
                  <a:pt x="40480" y="31950"/>
                </a:lnTo>
                <a:lnTo>
                  <a:pt x="40500" y="31940"/>
                </a:lnTo>
                <a:lnTo>
                  <a:pt x="40620" y="31930"/>
                </a:lnTo>
                <a:lnTo>
                  <a:pt x="40640" y="31930"/>
                </a:lnTo>
                <a:lnTo>
                  <a:pt x="40650" y="31910"/>
                </a:lnTo>
                <a:lnTo>
                  <a:pt x="40660" y="31890"/>
                </a:lnTo>
                <a:lnTo>
                  <a:pt x="40670" y="31870"/>
                </a:lnTo>
                <a:lnTo>
                  <a:pt x="40680" y="31800"/>
                </a:lnTo>
                <a:lnTo>
                  <a:pt x="40690" y="31780"/>
                </a:lnTo>
                <a:lnTo>
                  <a:pt x="40710" y="31770"/>
                </a:lnTo>
                <a:lnTo>
                  <a:pt x="40800" y="31750"/>
                </a:lnTo>
                <a:lnTo>
                  <a:pt x="40820" y="31740"/>
                </a:lnTo>
                <a:lnTo>
                  <a:pt x="40850" y="31730"/>
                </a:lnTo>
                <a:lnTo>
                  <a:pt x="40860" y="31720"/>
                </a:lnTo>
                <a:lnTo>
                  <a:pt x="40860" y="31700"/>
                </a:lnTo>
                <a:lnTo>
                  <a:pt x="40860" y="31680"/>
                </a:lnTo>
                <a:lnTo>
                  <a:pt x="40830" y="31620"/>
                </a:lnTo>
                <a:lnTo>
                  <a:pt x="40820" y="31600"/>
                </a:lnTo>
                <a:lnTo>
                  <a:pt x="40820" y="31570"/>
                </a:lnTo>
                <a:lnTo>
                  <a:pt x="40820" y="31540"/>
                </a:lnTo>
                <a:lnTo>
                  <a:pt x="40840" y="31510"/>
                </a:lnTo>
                <a:lnTo>
                  <a:pt x="40860" y="31480"/>
                </a:lnTo>
                <a:lnTo>
                  <a:pt x="40900" y="31450"/>
                </a:lnTo>
                <a:lnTo>
                  <a:pt x="40930" y="31450"/>
                </a:lnTo>
                <a:lnTo>
                  <a:pt x="40970" y="31470"/>
                </a:lnTo>
                <a:lnTo>
                  <a:pt x="41020" y="31500"/>
                </a:lnTo>
                <a:lnTo>
                  <a:pt x="41140" y="31550"/>
                </a:lnTo>
                <a:lnTo>
                  <a:pt x="41220" y="31580"/>
                </a:lnTo>
                <a:lnTo>
                  <a:pt x="41330" y="31590"/>
                </a:lnTo>
                <a:lnTo>
                  <a:pt x="41390" y="31600"/>
                </a:lnTo>
                <a:lnTo>
                  <a:pt x="41430" y="31590"/>
                </a:lnTo>
                <a:lnTo>
                  <a:pt x="41460" y="31580"/>
                </a:lnTo>
                <a:lnTo>
                  <a:pt x="41520" y="31550"/>
                </a:lnTo>
                <a:lnTo>
                  <a:pt x="41640" y="31490"/>
                </a:lnTo>
                <a:lnTo>
                  <a:pt x="41930" y="31550"/>
                </a:lnTo>
                <a:lnTo>
                  <a:pt x="42100" y="31640"/>
                </a:lnTo>
                <a:lnTo>
                  <a:pt x="42620" y="32030"/>
                </a:lnTo>
                <a:lnTo>
                  <a:pt x="42640" y="32050"/>
                </a:lnTo>
                <a:lnTo>
                  <a:pt x="42660" y="32080"/>
                </a:lnTo>
                <a:lnTo>
                  <a:pt x="42770" y="32200"/>
                </a:lnTo>
                <a:lnTo>
                  <a:pt x="42950" y="32380"/>
                </a:lnTo>
                <a:lnTo>
                  <a:pt x="42990" y="32430"/>
                </a:lnTo>
                <a:lnTo>
                  <a:pt x="43040" y="32660"/>
                </a:lnTo>
                <a:lnTo>
                  <a:pt x="43080" y="32740"/>
                </a:lnTo>
                <a:lnTo>
                  <a:pt x="43140" y="32840"/>
                </a:lnTo>
                <a:lnTo>
                  <a:pt x="43200" y="32900"/>
                </a:lnTo>
                <a:lnTo>
                  <a:pt x="43260" y="32940"/>
                </a:lnTo>
                <a:lnTo>
                  <a:pt x="43360" y="33000"/>
                </a:lnTo>
                <a:lnTo>
                  <a:pt x="43400" y="33030"/>
                </a:lnTo>
                <a:lnTo>
                  <a:pt x="43430" y="33060"/>
                </a:lnTo>
                <a:lnTo>
                  <a:pt x="43420" y="33080"/>
                </a:lnTo>
                <a:lnTo>
                  <a:pt x="43380" y="33140"/>
                </a:lnTo>
                <a:lnTo>
                  <a:pt x="43360" y="33180"/>
                </a:lnTo>
                <a:lnTo>
                  <a:pt x="43360" y="33240"/>
                </a:lnTo>
                <a:lnTo>
                  <a:pt x="43370" y="33250"/>
                </a:lnTo>
                <a:lnTo>
                  <a:pt x="43390" y="33250"/>
                </a:lnTo>
                <a:lnTo>
                  <a:pt x="43440" y="33230"/>
                </a:lnTo>
                <a:lnTo>
                  <a:pt x="43460" y="33220"/>
                </a:lnTo>
                <a:lnTo>
                  <a:pt x="43470" y="33230"/>
                </a:lnTo>
                <a:lnTo>
                  <a:pt x="43580" y="33290"/>
                </a:lnTo>
                <a:lnTo>
                  <a:pt x="43600" y="33290"/>
                </a:lnTo>
                <a:lnTo>
                  <a:pt x="43630" y="33290"/>
                </a:lnTo>
                <a:lnTo>
                  <a:pt x="43650" y="33290"/>
                </a:lnTo>
                <a:lnTo>
                  <a:pt x="43740" y="33270"/>
                </a:lnTo>
                <a:lnTo>
                  <a:pt x="43770" y="33270"/>
                </a:lnTo>
                <a:lnTo>
                  <a:pt x="43810" y="33280"/>
                </a:lnTo>
                <a:lnTo>
                  <a:pt x="44030" y="33420"/>
                </a:lnTo>
                <a:lnTo>
                  <a:pt x="44110" y="33490"/>
                </a:lnTo>
                <a:lnTo>
                  <a:pt x="44170" y="33560"/>
                </a:lnTo>
                <a:lnTo>
                  <a:pt x="44200" y="33620"/>
                </a:lnTo>
                <a:lnTo>
                  <a:pt x="44220" y="33690"/>
                </a:lnTo>
                <a:lnTo>
                  <a:pt x="44230" y="33740"/>
                </a:lnTo>
                <a:lnTo>
                  <a:pt x="44230" y="33790"/>
                </a:lnTo>
                <a:lnTo>
                  <a:pt x="44210" y="33850"/>
                </a:lnTo>
                <a:lnTo>
                  <a:pt x="44170" y="33900"/>
                </a:lnTo>
                <a:lnTo>
                  <a:pt x="44070" y="34030"/>
                </a:lnTo>
                <a:lnTo>
                  <a:pt x="43880" y="34200"/>
                </a:lnTo>
                <a:lnTo>
                  <a:pt x="43870" y="34220"/>
                </a:lnTo>
                <a:lnTo>
                  <a:pt x="43860" y="34240"/>
                </a:lnTo>
                <a:lnTo>
                  <a:pt x="43840" y="34340"/>
                </a:lnTo>
                <a:lnTo>
                  <a:pt x="43820" y="34420"/>
                </a:lnTo>
                <a:lnTo>
                  <a:pt x="43830" y="34460"/>
                </a:lnTo>
                <a:lnTo>
                  <a:pt x="43860" y="34550"/>
                </a:lnTo>
                <a:lnTo>
                  <a:pt x="43890" y="34580"/>
                </a:lnTo>
                <a:lnTo>
                  <a:pt x="44000" y="34680"/>
                </a:lnTo>
                <a:lnTo>
                  <a:pt x="43990" y="34770"/>
                </a:lnTo>
                <a:lnTo>
                  <a:pt x="43600" y="35100"/>
                </a:lnTo>
                <a:lnTo>
                  <a:pt x="43520" y="35160"/>
                </a:lnTo>
                <a:lnTo>
                  <a:pt x="43470" y="35180"/>
                </a:lnTo>
                <a:lnTo>
                  <a:pt x="43270" y="35120"/>
                </a:lnTo>
                <a:lnTo>
                  <a:pt x="43240" y="35120"/>
                </a:lnTo>
                <a:lnTo>
                  <a:pt x="43210" y="35120"/>
                </a:lnTo>
                <a:lnTo>
                  <a:pt x="42870" y="35220"/>
                </a:lnTo>
                <a:lnTo>
                  <a:pt x="42810" y="35250"/>
                </a:lnTo>
                <a:lnTo>
                  <a:pt x="42420" y="35520"/>
                </a:lnTo>
                <a:lnTo>
                  <a:pt x="42280" y="35470"/>
                </a:lnTo>
                <a:lnTo>
                  <a:pt x="41490" y="35590"/>
                </a:lnTo>
                <a:lnTo>
                  <a:pt x="41430" y="35610"/>
                </a:lnTo>
                <a:lnTo>
                  <a:pt x="41400" y="35620"/>
                </a:lnTo>
                <a:lnTo>
                  <a:pt x="41360" y="35610"/>
                </a:lnTo>
                <a:lnTo>
                  <a:pt x="41330" y="35600"/>
                </a:lnTo>
                <a:lnTo>
                  <a:pt x="41240" y="35520"/>
                </a:lnTo>
                <a:lnTo>
                  <a:pt x="41220" y="35500"/>
                </a:lnTo>
                <a:lnTo>
                  <a:pt x="41170" y="35470"/>
                </a:lnTo>
                <a:lnTo>
                  <a:pt x="41100" y="35450"/>
                </a:lnTo>
                <a:lnTo>
                  <a:pt x="40760" y="35390"/>
                </a:lnTo>
                <a:lnTo>
                  <a:pt x="40680" y="35390"/>
                </a:lnTo>
                <a:lnTo>
                  <a:pt x="40630" y="35410"/>
                </a:lnTo>
                <a:lnTo>
                  <a:pt x="40590" y="35500"/>
                </a:lnTo>
                <a:lnTo>
                  <a:pt x="40570" y="35540"/>
                </a:lnTo>
                <a:lnTo>
                  <a:pt x="40440" y="35690"/>
                </a:lnTo>
                <a:lnTo>
                  <a:pt x="40390" y="35720"/>
                </a:lnTo>
                <a:lnTo>
                  <a:pt x="40330" y="35760"/>
                </a:lnTo>
                <a:lnTo>
                  <a:pt x="40260" y="35760"/>
                </a:lnTo>
                <a:lnTo>
                  <a:pt x="40090" y="35740"/>
                </a:lnTo>
                <a:lnTo>
                  <a:pt x="39860" y="35780"/>
                </a:lnTo>
                <a:lnTo>
                  <a:pt x="39820" y="35780"/>
                </a:lnTo>
                <a:lnTo>
                  <a:pt x="39690" y="35760"/>
                </a:lnTo>
                <a:lnTo>
                  <a:pt x="39460" y="35750"/>
                </a:lnTo>
                <a:lnTo>
                  <a:pt x="39410" y="35760"/>
                </a:lnTo>
                <a:lnTo>
                  <a:pt x="39400" y="35770"/>
                </a:lnTo>
                <a:lnTo>
                  <a:pt x="39310" y="35880"/>
                </a:lnTo>
                <a:lnTo>
                  <a:pt x="39260" y="35920"/>
                </a:lnTo>
                <a:lnTo>
                  <a:pt x="39190" y="35970"/>
                </a:lnTo>
                <a:lnTo>
                  <a:pt x="39080" y="36020"/>
                </a:lnTo>
                <a:lnTo>
                  <a:pt x="39000" y="36040"/>
                </a:lnTo>
                <a:lnTo>
                  <a:pt x="38930" y="36050"/>
                </a:lnTo>
                <a:lnTo>
                  <a:pt x="38530" y="35970"/>
                </a:lnTo>
                <a:lnTo>
                  <a:pt x="37690" y="35910"/>
                </a:lnTo>
                <a:lnTo>
                  <a:pt x="37220" y="35820"/>
                </a:lnTo>
                <a:lnTo>
                  <a:pt x="36980" y="35810"/>
                </a:lnTo>
                <a:lnTo>
                  <a:pt x="36390" y="35830"/>
                </a:lnTo>
                <a:lnTo>
                  <a:pt x="36330" y="35860"/>
                </a:lnTo>
                <a:lnTo>
                  <a:pt x="36260" y="36110"/>
                </a:lnTo>
                <a:lnTo>
                  <a:pt x="36260" y="36220"/>
                </a:lnTo>
                <a:lnTo>
                  <a:pt x="36260" y="36290"/>
                </a:lnTo>
                <a:lnTo>
                  <a:pt x="36250" y="36350"/>
                </a:lnTo>
                <a:lnTo>
                  <a:pt x="36160" y="36570"/>
                </a:lnTo>
                <a:lnTo>
                  <a:pt x="36130" y="36680"/>
                </a:lnTo>
                <a:lnTo>
                  <a:pt x="36100" y="36870"/>
                </a:lnTo>
                <a:lnTo>
                  <a:pt x="36090" y="36940"/>
                </a:lnTo>
                <a:lnTo>
                  <a:pt x="36100" y="36980"/>
                </a:lnTo>
                <a:lnTo>
                  <a:pt x="36110" y="37000"/>
                </a:lnTo>
                <a:lnTo>
                  <a:pt x="36130" y="37020"/>
                </a:lnTo>
                <a:lnTo>
                  <a:pt x="36150" y="37040"/>
                </a:lnTo>
                <a:lnTo>
                  <a:pt x="36160" y="37080"/>
                </a:lnTo>
                <a:lnTo>
                  <a:pt x="36160" y="37110"/>
                </a:lnTo>
                <a:lnTo>
                  <a:pt x="36080" y="37260"/>
                </a:lnTo>
                <a:lnTo>
                  <a:pt x="36070" y="37320"/>
                </a:lnTo>
                <a:lnTo>
                  <a:pt x="36070" y="37380"/>
                </a:lnTo>
                <a:lnTo>
                  <a:pt x="36070" y="37460"/>
                </a:lnTo>
                <a:lnTo>
                  <a:pt x="36040" y="37610"/>
                </a:lnTo>
                <a:lnTo>
                  <a:pt x="36000" y="37720"/>
                </a:lnTo>
                <a:lnTo>
                  <a:pt x="35980" y="37920"/>
                </a:lnTo>
                <a:lnTo>
                  <a:pt x="35990" y="37950"/>
                </a:lnTo>
                <a:lnTo>
                  <a:pt x="36010" y="37970"/>
                </a:lnTo>
                <a:lnTo>
                  <a:pt x="36030" y="37980"/>
                </a:lnTo>
                <a:lnTo>
                  <a:pt x="36050" y="38010"/>
                </a:lnTo>
                <a:lnTo>
                  <a:pt x="36060" y="38030"/>
                </a:lnTo>
                <a:lnTo>
                  <a:pt x="36080" y="38070"/>
                </a:lnTo>
                <a:lnTo>
                  <a:pt x="36110" y="38170"/>
                </a:lnTo>
                <a:lnTo>
                  <a:pt x="36130" y="38190"/>
                </a:lnTo>
                <a:lnTo>
                  <a:pt x="36140" y="38210"/>
                </a:lnTo>
                <a:lnTo>
                  <a:pt x="36160" y="38220"/>
                </a:lnTo>
                <a:lnTo>
                  <a:pt x="36190" y="38220"/>
                </a:lnTo>
                <a:lnTo>
                  <a:pt x="36270" y="38230"/>
                </a:lnTo>
                <a:lnTo>
                  <a:pt x="36300" y="38260"/>
                </a:lnTo>
                <a:lnTo>
                  <a:pt x="36310" y="38290"/>
                </a:lnTo>
                <a:lnTo>
                  <a:pt x="36350" y="38510"/>
                </a:lnTo>
                <a:lnTo>
                  <a:pt x="36320" y="38690"/>
                </a:lnTo>
                <a:lnTo>
                  <a:pt x="36270" y="38780"/>
                </a:lnTo>
                <a:lnTo>
                  <a:pt x="36190" y="38820"/>
                </a:lnTo>
                <a:lnTo>
                  <a:pt x="36100" y="38970"/>
                </a:lnTo>
                <a:lnTo>
                  <a:pt x="36060" y="39110"/>
                </a:lnTo>
                <a:lnTo>
                  <a:pt x="36020" y="39180"/>
                </a:lnTo>
                <a:lnTo>
                  <a:pt x="36000" y="39210"/>
                </a:lnTo>
                <a:lnTo>
                  <a:pt x="35980" y="39220"/>
                </a:lnTo>
                <a:lnTo>
                  <a:pt x="35860" y="39230"/>
                </a:lnTo>
                <a:lnTo>
                  <a:pt x="35830" y="39240"/>
                </a:lnTo>
                <a:lnTo>
                  <a:pt x="35810" y="39250"/>
                </a:lnTo>
                <a:lnTo>
                  <a:pt x="35800" y="39260"/>
                </a:lnTo>
                <a:lnTo>
                  <a:pt x="35760" y="39280"/>
                </a:lnTo>
                <a:lnTo>
                  <a:pt x="35610" y="39370"/>
                </a:lnTo>
                <a:lnTo>
                  <a:pt x="35580" y="39400"/>
                </a:lnTo>
                <a:lnTo>
                  <a:pt x="35560" y="39430"/>
                </a:lnTo>
                <a:lnTo>
                  <a:pt x="35560" y="39480"/>
                </a:lnTo>
                <a:lnTo>
                  <a:pt x="35550" y="39510"/>
                </a:lnTo>
                <a:lnTo>
                  <a:pt x="35560" y="39530"/>
                </a:lnTo>
                <a:lnTo>
                  <a:pt x="35560" y="39550"/>
                </a:lnTo>
                <a:lnTo>
                  <a:pt x="35580" y="39580"/>
                </a:lnTo>
                <a:lnTo>
                  <a:pt x="35580" y="39610"/>
                </a:lnTo>
                <a:lnTo>
                  <a:pt x="35600" y="39710"/>
                </a:lnTo>
                <a:lnTo>
                  <a:pt x="35610" y="39740"/>
                </a:lnTo>
                <a:lnTo>
                  <a:pt x="35620" y="39760"/>
                </a:lnTo>
                <a:lnTo>
                  <a:pt x="35640" y="39780"/>
                </a:lnTo>
                <a:lnTo>
                  <a:pt x="35810" y="39880"/>
                </a:lnTo>
                <a:lnTo>
                  <a:pt x="35830" y="39900"/>
                </a:lnTo>
                <a:lnTo>
                  <a:pt x="35840" y="39930"/>
                </a:lnTo>
                <a:lnTo>
                  <a:pt x="35850" y="39960"/>
                </a:lnTo>
                <a:lnTo>
                  <a:pt x="35860" y="39990"/>
                </a:lnTo>
                <a:lnTo>
                  <a:pt x="35860" y="40010"/>
                </a:lnTo>
                <a:lnTo>
                  <a:pt x="35870" y="40030"/>
                </a:lnTo>
                <a:lnTo>
                  <a:pt x="35900" y="40050"/>
                </a:lnTo>
                <a:lnTo>
                  <a:pt x="35910" y="40060"/>
                </a:lnTo>
                <a:lnTo>
                  <a:pt x="35930" y="40070"/>
                </a:lnTo>
                <a:lnTo>
                  <a:pt x="35970" y="40080"/>
                </a:lnTo>
                <a:lnTo>
                  <a:pt x="36010" y="40100"/>
                </a:lnTo>
                <a:lnTo>
                  <a:pt x="36030" y="40110"/>
                </a:lnTo>
                <a:lnTo>
                  <a:pt x="36040" y="40120"/>
                </a:lnTo>
                <a:lnTo>
                  <a:pt x="36070" y="40170"/>
                </a:lnTo>
                <a:lnTo>
                  <a:pt x="36110" y="40210"/>
                </a:lnTo>
                <a:lnTo>
                  <a:pt x="36150" y="40290"/>
                </a:lnTo>
                <a:lnTo>
                  <a:pt x="36190" y="40520"/>
                </a:lnTo>
                <a:lnTo>
                  <a:pt x="36240" y="40940"/>
                </a:lnTo>
                <a:lnTo>
                  <a:pt x="36300" y="41060"/>
                </a:lnTo>
                <a:lnTo>
                  <a:pt x="36430" y="41120"/>
                </a:lnTo>
                <a:lnTo>
                  <a:pt x="36530" y="41210"/>
                </a:lnTo>
                <a:lnTo>
                  <a:pt x="36620" y="41300"/>
                </a:lnTo>
                <a:lnTo>
                  <a:pt x="36660" y="41370"/>
                </a:lnTo>
                <a:lnTo>
                  <a:pt x="36680" y="41460"/>
                </a:lnTo>
                <a:lnTo>
                  <a:pt x="36670" y="41490"/>
                </a:lnTo>
                <a:lnTo>
                  <a:pt x="36660" y="41520"/>
                </a:lnTo>
                <a:lnTo>
                  <a:pt x="36500" y="41650"/>
                </a:lnTo>
                <a:lnTo>
                  <a:pt x="36400" y="41700"/>
                </a:lnTo>
                <a:lnTo>
                  <a:pt x="36310" y="41740"/>
                </a:lnTo>
                <a:lnTo>
                  <a:pt x="36280" y="41760"/>
                </a:lnTo>
                <a:lnTo>
                  <a:pt x="36070" y="41950"/>
                </a:lnTo>
                <a:lnTo>
                  <a:pt x="35880" y="42180"/>
                </a:lnTo>
                <a:lnTo>
                  <a:pt x="35680" y="42350"/>
                </a:lnTo>
                <a:lnTo>
                  <a:pt x="35660" y="42370"/>
                </a:lnTo>
                <a:lnTo>
                  <a:pt x="35640" y="42390"/>
                </a:lnTo>
                <a:lnTo>
                  <a:pt x="35630" y="42410"/>
                </a:lnTo>
                <a:lnTo>
                  <a:pt x="35610" y="42420"/>
                </a:lnTo>
                <a:lnTo>
                  <a:pt x="35590" y="42430"/>
                </a:lnTo>
                <a:lnTo>
                  <a:pt x="35570" y="42430"/>
                </a:lnTo>
                <a:lnTo>
                  <a:pt x="35490" y="42440"/>
                </a:lnTo>
                <a:lnTo>
                  <a:pt x="35460" y="42450"/>
                </a:lnTo>
                <a:lnTo>
                  <a:pt x="35450" y="42460"/>
                </a:lnTo>
                <a:lnTo>
                  <a:pt x="35430" y="42470"/>
                </a:lnTo>
                <a:lnTo>
                  <a:pt x="35340" y="42610"/>
                </a:lnTo>
                <a:lnTo>
                  <a:pt x="35330" y="42650"/>
                </a:lnTo>
                <a:lnTo>
                  <a:pt x="35330" y="42670"/>
                </a:lnTo>
                <a:lnTo>
                  <a:pt x="35340" y="42690"/>
                </a:lnTo>
                <a:lnTo>
                  <a:pt x="35370" y="42710"/>
                </a:lnTo>
                <a:lnTo>
                  <a:pt x="35370" y="42730"/>
                </a:lnTo>
                <a:lnTo>
                  <a:pt x="35380" y="42750"/>
                </a:lnTo>
                <a:lnTo>
                  <a:pt x="35370" y="42860"/>
                </a:lnTo>
                <a:lnTo>
                  <a:pt x="35120" y="42990"/>
                </a:lnTo>
                <a:lnTo>
                  <a:pt x="35000" y="43030"/>
                </a:lnTo>
                <a:lnTo>
                  <a:pt x="34830" y="43070"/>
                </a:lnTo>
                <a:lnTo>
                  <a:pt x="34690" y="43120"/>
                </a:lnTo>
                <a:lnTo>
                  <a:pt x="34590" y="43190"/>
                </a:lnTo>
                <a:lnTo>
                  <a:pt x="34420" y="43320"/>
                </a:lnTo>
                <a:lnTo>
                  <a:pt x="34180" y="43300"/>
                </a:lnTo>
                <a:lnTo>
                  <a:pt x="34110" y="43310"/>
                </a:lnTo>
                <a:lnTo>
                  <a:pt x="34040" y="43330"/>
                </a:lnTo>
                <a:lnTo>
                  <a:pt x="33760" y="43500"/>
                </a:lnTo>
                <a:lnTo>
                  <a:pt x="33660" y="43590"/>
                </a:lnTo>
                <a:lnTo>
                  <a:pt x="33590" y="43670"/>
                </a:lnTo>
                <a:lnTo>
                  <a:pt x="33550" y="43700"/>
                </a:lnTo>
                <a:lnTo>
                  <a:pt x="33000" y="43960"/>
                </a:lnTo>
                <a:lnTo>
                  <a:pt x="32990" y="43980"/>
                </a:lnTo>
                <a:lnTo>
                  <a:pt x="32970" y="44000"/>
                </a:lnTo>
                <a:lnTo>
                  <a:pt x="32800" y="44120"/>
                </a:lnTo>
                <a:lnTo>
                  <a:pt x="32740" y="44180"/>
                </a:lnTo>
                <a:lnTo>
                  <a:pt x="32690" y="44200"/>
                </a:lnTo>
                <a:lnTo>
                  <a:pt x="32640" y="44210"/>
                </a:lnTo>
                <a:lnTo>
                  <a:pt x="32520" y="44180"/>
                </a:lnTo>
                <a:lnTo>
                  <a:pt x="32470" y="44160"/>
                </a:lnTo>
                <a:lnTo>
                  <a:pt x="32420" y="44130"/>
                </a:lnTo>
                <a:lnTo>
                  <a:pt x="32390" y="44120"/>
                </a:lnTo>
                <a:lnTo>
                  <a:pt x="32340" y="44140"/>
                </a:lnTo>
                <a:lnTo>
                  <a:pt x="32260" y="44210"/>
                </a:lnTo>
                <a:lnTo>
                  <a:pt x="32050" y="44440"/>
                </a:lnTo>
                <a:lnTo>
                  <a:pt x="32010" y="44480"/>
                </a:lnTo>
                <a:lnTo>
                  <a:pt x="31970" y="44500"/>
                </a:lnTo>
                <a:lnTo>
                  <a:pt x="31920" y="44520"/>
                </a:lnTo>
                <a:lnTo>
                  <a:pt x="31880" y="44530"/>
                </a:lnTo>
                <a:lnTo>
                  <a:pt x="31840" y="44530"/>
                </a:lnTo>
                <a:lnTo>
                  <a:pt x="31750" y="44520"/>
                </a:lnTo>
                <a:lnTo>
                  <a:pt x="31720" y="44490"/>
                </a:lnTo>
                <a:lnTo>
                  <a:pt x="31700" y="44460"/>
                </a:lnTo>
                <a:lnTo>
                  <a:pt x="31680" y="44280"/>
                </a:lnTo>
                <a:lnTo>
                  <a:pt x="31680" y="44250"/>
                </a:lnTo>
                <a:lnTo>
                  <a:pt x="31670" y="44220"/>
                </a:lnTo>
                <a:lnTo>
                  <a:pt x="31660" y="44200"/>
                </a:lnTo>
                <a:lnTo>
                  <a:pt x="31580" y="44210"/>
                </a:lnTo>
                <a:lnTo>
                  <a:pt x="31300" y="44340"/>
                </a:lnTo>
                <a:lnTo>
                  <a:pt x="31100" y="44200"/>
                </a:lnTo>
                <a:lnTo>
                  <a:pt x="31050" y="44100"/>
                </a:lnTo>
                <a:lnTo>
                  <a:pt x="31050" y="44060"/>
                </a:lnTo>
                <a:lnTo>
                  <a:pt x="31040" y="44020"/>
                </a:lnTo>
                <a:lnTo>
                  <a:pt x="31030" y="43990"/>
                </a:lnTo>
                <a:lnTo>
                  <a:pt x="31010" y="43960"/>
                </a:lnTo>
                <a:lnTo>
                  <a:pt x="30970" y="43940"/>
                </a:lnTo>
                <a:lnTo>
                  <a:pt x="30900" y="43930"/>
                </a:lnTo>
                <a:lnTo>
                  <a:pt x="30680" y="43920"/>
                </a:lnTo>
                <a:lnTo>
                  <a:pt x="30640" y="43930"/>
                </a:lnTo>
                <a:lnTo>
                  <a:pt x="30620" y="43930"/>
                </a:lnTo>
                <a:lnTo>
                  <a:pt x="30600" y="43940"/>
                </a:lnTo>
                <a:lnTo>
                  <a:pt x="30560" y="43930"/>
                </a:lnTo>
                <a:lnTo>
                  <a:pt x="30510" y="43910"/>
                </a:lnTo>
                <a:lnTo>
                  <a:pt x="30430" y="43850"/>
                </a:lnTo>
                <a:lnTo>
                  <a:pt x="30370" y="43790"/>
                </a:lnTo>
                <a:lnTo>
                  <a:pt x="30350" y="43760"/>
                </a:lnTo>
                <a:lnTo>
                  <a:pt x="30330" y="43690"/>
                </a:lnTo>
                <a:lnTo>
                  <a:pt x="30320" y="43670"/>
                </a:lnTo>
                <a:lnTo>
                  <a:pt x="30310" y="43660"/>
                </a:lnTo>
                <a:lnTo>
                  <a:pt x="30290" y="43640"/>
                </a:lnTo>
                <a:lnTo>
                  <a:pt x="30270" y="43640"/>
                </a:lnTo>
                <a:lnTo>
                  <a:pt x="30200" y="43630"/>
                </a:lnTo>
                <a:lnTo>
                  <a:pt x="30090" y="43650"/>
                </a:lnTo>
                <a:lnTo>
                  <a:pt x="30020" y="43730"/>
                </a:lnTo>
                <a:lnTo>
                  <a:pt x="29880" y="44110"/>
                </a:lnTo>
                <a:lnTo>
                  <a:pt x="29780" y="44270"/>
                </a:lnTo>
                <a:lnTo>
                  <a:pt x="29720" y="44350"/>
                </a:lnTo>
                <a:lnTo>
                  <a:pt x="29660" y="44410"/>
                </a:lnTo>
                <a:lnTo>
                  <a:pt x="29580" y="44470"/>
                </a:lnTo>
                <a:lnTo>
                  <a:pt x="29460" y="44540"/>
                </a:lnTo>
                <a:lnTo>
                  <a:pt x="29350" y="44590"/>
                </a:lnTo>
                <a:lnTo>
                  <a:pt x="29170" y="44630"/>
                </a:lnTo>
                <a:lnTo>
                  <a:pt x="29140" y="44650"/>
                </a:lnTo>
                <a:lnTo>
                  <a:pt x="29110" y="44670"/>
                </a:lnTo>
                <a:lnTo>
                  <a:pt x="29100" y="44690"/>
                </a:lnTo>
                <a:lnTo>
                  <a:pt x="29090" y="44700"/>
                </a:lnTo>
                <a:lnTo>
                  <a:pt x="29100" y="44720"/>
                </a:lnTo>
                <a:lnTo>
                  <a:pt x="29110" y="44740"/>
                </a:lnTo>
                <a:lnTo>
                  <a:pt x="29240" y="44880"/>
                </a:lnTo>
                <a:lnTo>
                  <a:pt x="29260" y="44910"/>
                </a:lnTo>
                <a:lnTo>
                  <a:pt x="29270" y="44940"/>
                </a:lnTo>
                <a:lnTo>
                  <a:pt x="29270" y="44970"/>
                </a:lnTo>
                <a:lnTo>
                  <a:pt x="29260" y="44990"/>
                </a:lnTo>
                <a:lnTo>
                  <a:pt x="29240" y="45000"/>
                </a:lnTo>
                <a:lnTo>
                  <a:pt x="29210" y="45010"/>
                </a:lnTo>
                <a:lnTo>
                  <a:pt x="29180" y="45020"/>
                </a:lnTo>
                <a:lnTo>
                  <a:pt x="29000" y="45030"/>
                </a:lnTo>
                <a:lnTo>
                  <a:pt x="28950" y="45050"/>
                </a:lnTo>
                <a:lnTo>
                  <a:pt x="28930" y="45050"/>
                </a:lnTo>
                <a:lnTo>
                  <a:pt x="28900" y="45070"/>
                </a:lnTo>
                <a:lnTo>
                  <a:pt x="28830" y="45130"/>
                </a:lnTo>
                <a:lnTo>
                  <a:pt x="28810" y="45140"/>
                </a:lnTo>
                <a:lnTo>
                  <a:pt x="28780" y="45130"/>
                </a:lnTo>
                <a:lnTo>
                  <a:pt x="28510" y="44980"/>
                </a:lnTo>
                <a:lnTo>
                  <a:pt x="28370" y="44840"/>
                </a:lnTo>
                <a:lnTo>
                  <a:pt x="28330" y="44820"/>
                </a:lnTo>
                <a:lnTo>
                  <a:pt x="28280" y="44820"/>
                </a:lnTo>
                <a:lnTo>
                  <a:pt x="28200" y="44860"/>
                </a:lnTo>
                <a:lnTo>
                  <a:pt x="28170" y="44860"/>
                </a:lnTo>
                <a:lnTo>
                  <a:pt x="28130" y="44820"/>
                </a:lnTo>
                <a:lnTo>
                  <a:pt x="28080" y="44750"/>
                </a:lnTo>
                <a:lnTo>
                  <a:pt x="27900" y="44380"/>
                </a:lnTo>
                <a:lnTo>
                  <a:pt x="27850" y="44310"/>
                </a:lnTo>
                <a:lnTo>
                  <a:pt x="27760" y="44240"/>
                </a:lnTo>
                <a:lnTo>
                  <a:pt x="27740" y="44220"/>
                </a:lnTo>
                <a:lnTo>
                  <a:pt x="27720" y="44180"/>
                </a:lnTo>
                <a:lnTo>
                  <a:pt x="27690" y="44110"/>
                </a:lnTo>
                <a:lnTo>
                  <a:pt x="27670" y="44070"/>
                </a:lnTo>
                <a:lnTo>
                  <a:pt x="27630" y="44050"/>
                </a:lnTo>
                <a:lnTo>
                  <a:pt x="27560" y="44050"/>
                </a:lnTo>
                <a:lnTo>
                  <a:pt x="27510" y="44030"/>
                </a:lnTo>
                <a:lnTo>
                  <a:pt x="27420" y="43990"/>
                </a:lnTo>
                <a:lnTo>
                  <a:pt x="27400" y="43960"/>
                </a:lnTo>
                <a:lnTo>
                  <a:pt x="27380" y="43920"/>
                </a:lnTo>
                <a:lnTo>
                  <a:pt x="27380" y="43860"/>
                </a:lnTo>
                <a:lnTo>
                  <a:pt x="27390" y="43770"/>
                </a:lnTo>
                <a:lnTo>
                  <a:pt x="27390" y="43740"/>
                </a:lnTo>
                <a:lnTo>
                  <a:pt x="27370" y="43660"/>
                </a:lnTo>
                <a:lnTo>
                  <a:pt x="27360" y="43610"/>
                </a:lnTo>
                <a:lnTo>
                  <a:pt x="27370" y="43490"/>
                </a:lnTo>
                <a:lnTo>
                  <a:pt x="27350" y="43430"/>
                </a:lnTo>
                <a:lnTo>
                  <a:pt x="27150" y="42970"/>
                </a:lnTo>
                <a:lnTo>
                  <a:pt x="26790" y="42380"/>
                </a:lnTo>
                <a:lnTo>
                  <a:pt x="26690" y="42290"/>
                </a:lnTo>
                <a:lnTo>
                  <a:pt x="26460" y="42160"/>
                </a:lnTo>
                <a:lnTo>
                  <a:pt x="26300" y="42180"/>
                </a:lnTo>
                <a:lnTo>
                  <a:pt x="26020" y="42310"/>
                </a:lnTo>
                <a:lnTo>
                  <a:pt x="25900" y="42400"/>
                </a:lnTo>
                <a:lnTo>
                  <a:pt x="25810" y="42480"/>
                </a:lnTo>
                <a:lnTo>
                  <a:pt x="25680" y="42640"/>
                </a:lnTo>
                <a:lnTo>
                  <a:pt x="25580" y="42790"/>
                </a:lnTo>
                <a:lnTo>
                  <a:pt x="25510" y="42860"/>
                </a:lnTo>
                <a:lnTo>
                  <a:pt x="25400" y="42900"/>
                </a:lnTo>
                <a:lnTo>
                  <a:pt x="24980" y="42950"/>
                </a:lnTo>
                <a:lnTo>
                  <a:pt x="24710" y="43010"/>
                </a:lnTo>
                <a:lnTo>
                  <a:pt x="24510" y="43090"/>
                </a:lnTo>
                <a:lnTo>
                  <a:pt x="24380" y="43170"/>
                </a:lnTo>
                <a:lnTo>
                  <a:pt x="24140" y="43360"/>
                </a:lnTo>
                <a:lnTo>
                  <a:pt x="23890" y="43470"/>
                </a:lnTo>
                <a:lnTo>
                  <a:pt x="23560" y="43530"/>
                </a:lnTo>
                <a:lnTo>
                  <a:pt x="22280" y="43580"/>
                </a:lnTo>
                <a:lnTo>
                  <a:pt x="21800" y="43730"/>
                </a:lnTo>
                <a:lnTo>
                  <a:pt x="21710" y="43750"/>
                </a:lnTo>
                <a:lnTo>
                  <a:pt x="21500" y="43740"/>
                </a:lnTo>
                <a:lnTo>
                  <a:pt x="21290" y="43650"/>
                </a:lnTo>
                <a:lnTo>
                  <a:pt x="21250" y="43520"/>
                </a:lnTo>
                <a:lnTo>
                  <a:pt x="21230" y="43230"/>
                </a:lnTo>
                <a:lnTo>
                  <a:pt x="21230" y="43080"/>
                </a:lnTo>
                <a:lnTo>
                  <a:pt x="21200" y="42960"/>
                </a:lnTo>
                <a:lnTo>
                  <a:pt x="21150" y="42850"/>
                </a:lnTo>
                <a:lnTo>
                  <a:pt x="21030" y="42680"/>
                </a:lnTo>
                <a:lnTo>
                  <a:pt x="20980" y="42590"/>
                </a:lnTo>
                <a:lnTo>
                  <a:pt x="20960" y="42510"/>
                </a:lnTo>
                <a:lnTo>
                  <a:pt x="20990" y="42420"/>
                </a:lnTo>
                <a:lnTo>
                  <a:pt x="21000" y="42370"/>
                </a:lnTo>
                <a:lnTo>
                  <a:pt x="20980" y="42310"/>
                </a:lnTo>
                <a:lnTo>
                  <a:pt x="20960" y="42260"/>
                </a:lnTo>
                <a:lnTo>
                  <a:pt x="20930" y="42230"/>
                </a:lnTo>
                <a:lnTo>
                  <a:pt x="20870" y="42180"/>
                </a:lnTo>
                <a:lnTo>
                  <a:pt x="20860" y="42150"/>
                </a:lnTo>
                <a:lnTo>
                  <a:pt x="20860" y="42130"/>
                </a:lnTo>
                <a:lnTo>
                  <a:pt x="20860" y="42080"/>
                </a:lnTo>
                <a:lnTo>
                  <a:pt x="20880" y="42040"/>
                </a:lnTo>
                <a:lnTo>
                  <a:pt x="20970" y="41950"/>
                </a:lnTo>
                <a:lnTo>
                  <a:pt x="21220" y="41750"/>
                </a:lnTo>
                <a:lnTo>
                  <a:pt x="21480" y="41640"/>
                </a:lnTo>
                <a:lnTo>
                  <a:pt x="21580" y="41620"/>
                </a:lnTo>
                <a:lnTo>
                  <a:pt x="21670" y="41580"/>
                </a:lnTo>
                <a:lnTo>
                  <a:pt x="21770" y="41510"/>
                </a:lnTo>
                <a:lnTo>
                  <a:pt x="21810" y="41470"/>
                </a:lnTo>
                <a:lnTo>
                  <a:pt x="21830" y="41450"/>
                </a:lnTo>
                <a:lnTo>
                  <a:pt x="21830" y="41430"/>
                </a:lnTo>
                <a:lnTo>
                  <a:pt x="21930" y="41390"/>
                </a:lnTo>
                <a:lnTo>
                  <a:pt x="22640" y="41190"/>
                </a:lnTo>
                <a:lnTo>
                  <a:pt x="23250" y="41130"/>
                </a:lnTo>
                <a:lnTo>
                  <a:pt x="23420" y="41080"/>
                </a:lnTo>
                <a:lnTo>
                  <a:pt x="23570" y="40970"/>
                </a:lnTo>
                <a:lnTo>
                  <a:pt x="23660" y="40790"/>
                </a:lnTo>
                <a:lnTo>
                  <a:pt x="23660" y="40760"/>
                </a:lnTo>
                <a:lnTo>
                  <a:pt x="23660" y="40720"/>
                </a:lnTo>
                <a:lnTo>
                  <a:pt x="23660" y="40650"/>
                </a:lnTo>
                <a:lnTo>
                  <a:pt x="23570" y="40390"/>
                </a:lnTo>
                <a:lnTo>
                  <a:pt x="23560" y="40350"/>
                </a:lnTo>
                <a:lnTo>
                  <a:pt x="23570" y="40310"/>
                </a:lnTo>
                <a:lnTo>
                  <a:pt x="23590" y="40260"/>
                </a:lnTo>
                <a:lnTo>
                  <a:pt x="23620" y="40230"/>
                </a:lnTo>
                <a:lnTo>
                  <a:pt x="23640" y="40210"/>
                </a:lnTo>
                <a:lnTo>
                  <a:pt x="23670" y="40190"/>
                </a:lnTo>
                <a:lnTo>
                  <a:pt x="23700" y="40180"/>
                </a:lnTo>
                <a:lnTo>
                  <a:pt x="23810" y="40170"/>
                </a:lnTo>
                <a:lnTo>
                  <a:pt x="23860" y="40160"/>
                </a:lnTo>
                <a:lnTo>
                  <a:pt x="23920" y="40130"/>
                </a:lnTo>
                <a:lnTo>
                  <a:pt x="23990" y="40090"/>
                </a:lnTo>
                <a:lnTo>
                  <a:pt x="24050" y="40050"/>
                </a:lnTo>
                <a:lnTo>
                  <a:pt x="24090" y="39990"/>
                </a:lnTo>
                <a:lnTo>
                  <a:pt x="24080" y="39930"/>
                </a:lnTo>
                <a:lnTo>
                  <a:pt x="24020" y="39820"/>
                </a:lnTo>
                <a:lnTo>
                  <a:pt x="23840" y="39630"/>
                </a:lnTo>
                <a:lnTo>
                  <a:pt x="23810" y="39580"/>
                </a:lnTo>
                <a:lnTo>
                  <a:pt x="23720" y="39260"/>
                </a:lnTo>
                <a:lnTo>
                  <a:pt x="23670" y="39160"/>
                </a:lnTo>
                <a:lnTo>
                  <a:pt x="23590" y="39040"/>
                </a:lnTo>
                <a:lnTo>
                  <a:pt x="23470" y="38900"/>
                </a:lnTo>
                <a:lnTo>
                  <a:pt x="23270" y="38730"/>
                </a:lnTo>
                <a:lnTo>
                  <a:pt x="23220" y="38680"/>
                </a:lnTo>
                <a:lnTo>
                  <a:pt x="23190" y="38630"/>
                </a:lnTo>
                <a:lnTo>
                  <a:pt x="23170" y="38560"/>
                </a:lnTo>
                <a:lnTo>
                  <a:pt x="23150" y="38440"/>
                </a:lnTo>
                <a:lnTo>
                  <a:pt x="23110" y="38360"/>
                </a:lnTo>
                <a:lnTo>
                  <a:pt x="22860" y="37930"/>
                </a:lnTo>
                <a:lnTo>
                  <a:pt x="22850" y="37850"/>
                </a:lnTo>
                <a:lnTo>
                  <a:pt x="22880" y="37770"/>
                </a:lnTo>
                <a:lnTo>
                  <a:pt x="23250" y="37210"/>
                </a:lnTo>
                <a:lnTo>
                  <a:pt x="23420" y="36880"/>
                </a:lnTo>
                <a:lnTo>
                  <a:pt x="23520" y="36440"/>
                </a:lnTo>
                <a:lnTo>
                  <a:pt x="24390" y="36410"/>
                </a:lnTo>
                <a:lnTo>
                  <a:pt x="24440" y="36400"/>
                </a:lnTo>
                <a:lnTo>
                  <a:pt x="24550" y="36400"/>
                </a:lnTo>
                <a:lnTo>
                  <a:pt x="25090" y="36440"/>
                </a:lnTo>
                <a:lnTo>
                  <a:pt x="25190" y="36470"/>
                </a:lnTo>
                <a:lnTo>
                  <a:pt x="25370" y="36550"/>
                </a:lnTo>
                <a:lnTo>
                  <a:pt x="25470" y="36610"/>
                </a:lnTo>
                <a:lnTo>
                  <a:pt x="25560" y="36670"/>
                </a:lnTo>
                <a:lnTo>
                  <a:pt x="25670" y="36780"/>
                </a:lnTo>
                <a:lnTo>
                  <a:pt x="25770" y="36820"/>
                </a:lnTo>
                <a:lnTo>
                  <a:pt x="26570" y="36830"/>
                </a:lnTo>
                <a:lnTo>
                  <a:pt x="26660" y="36780"/>
                </a:lnTo>
                <a:lnTo>
                  <a:pt x="26700" y="36700"/>
                </a:lnTo>
                <a:lnTo>
                  <a:pt x="26750" y="36620"/>
                </a:lnTo>
                <a:lnTo>
                  <a:pt x="26760" y="36620"/>
                </a:lnTo>
                <a:lnTo>
                  <a:pt x="26780" y="36620"/>
                </a:lnTo>
                <a:lnTo>
                  <a:pt x="27060" y="36770"/>
                </a:lnTo>
                <a:lnTo>
                  <a:pt x="27110" y="36780"/>
                </a:lnTo>
                <a:lnTo>
                  <a:pt x="27150" y="36790"/>
                </a:lnTo>
                <a:lnTo>
                  <a:pt x="27190" y="36790"/>
                </a:lnTo>
                <a:lnTo>
                  <a:pt x="27220" y="36780"/>
                </a:lnTo>
                <a:lnTo>
                  <a:pt x="27240" y="36780"/>
                </a:lnTo>
                <a:lnTo>
                  <a:pt x="27260" y="36770"/>
                </a:lnTo>
                <a:lnTo>
                  <a:pt x="27420" y="36780"/>
                </a:lnTo>
                <a:lnTo>
                  <a:pt x="27470" y="36770"/>
                </a:lnTo>
                <a:lnTo>
                  <a:pt x="27520" y="36740"/>
                </a:lnTo>
                <a:lnTo>
                  <a:pt x="27580" y="36690"/>
                </a:lnTo>
                <a:lnTo>
                  <a:pt x="27670" y="36590"/>
                </a:lnTo>
                <a:lnTo>
                  <a:pt x="27760" y="36540"/>
                </a:lnTo>
                <a:lnTo>
                  <a:pt x="27820" y="36510"/>
                </a:lnTo>
                <a:lnTo>
                  <a:pt x="27910" y="36510"/>
                </a:lnTo>
                <a:lnTo>
                  <a:pt x="27950" y="36480"/>
                </a:lnTo>
                <a:lnTo>
                  <a:pt x="27990" y="36420"/>
                </a:lnTo>
                <a:lnTo>
                  <a:pt x="28040" y="36300"/>
                </a:lnTo>
                <a:lnTo>
                  <a:pt x="28050" y="36210"/>
                </a:lnTo>
                <a:lnTo>
                  <a:pt x="28040" y="36140"/>
                </a:lnTo>
                <a:lnTo>
                  <a:pt x="28020" y="36090"/>
                </a:lnTo>
                <a:lnTo>
                  <a:pt x="27990" y="36040"/>
                </a:lnTo>
                <a:lnTo>
                  <a:pt x="27930" y="35970"/>
                </a:lnTo>
                <a:lnTo>
                  <a:pt x="27910" y="35940"/>
                </a:lnTo>
                <a:lnTo>
                  <a:pt x="27910" y="35900"/>
                </a:lnTo>
                <a:lnTo>
                  <a:pt x="27920" y="35850"/>
                </a:lnTo>
                <a:lnTo>
                  <a:pt x="27950" y="35760"/>
                </a:lnTo>
                <a:lnTo>
                  <a:pt x="27960" y="35710"/>
                </a:lnTo>
                <a:lnTo>
                  <a:pt x="27950" y="35640"/>
                </a:lnTo>
                <a:lnTo>
                  <a:pt x="27940" y="35580"/>
                </a:lnTo>
                <a:lnTo>
                  <a:pt x="27930" y="35520"/>
                </a:lnTo>
                <a:lnTo>
                  <a:pt x="27940" y="35470"/>
                </a:lnTo>
                <a:lnTo>
                  <a:pt x="27950" y="35370"/>
                </a:lnTo>
                <a:lnTo>
                  <a:pt x="27960" y="35330"/>
                </a:lnTo>
                <a:lnTo>
                  <a:pt x="27930" y="35110"/>
                </a:lnTo>
                <a:lnTo>
                  <a:pt x="27930" y="35040"/>
                </a:lnTo>
                <a:lnTo>
                  <a:pt x="27930" y="34980"/>
                </a:lnTo>
                <a:lnTo>
                  <a:pt x="27940" y="34940"/>
                </a:lnTo>
                <a:lnTo>
                  <a:pt x="27970" y="34900"/>
                </a:lnTo>
                <a:lnTo>
                  <a:pt x="28010" y="34870"/>
                </a:lnTo>
                <a:lnTo>
                  <a:pt x="28100" y="34840"/>
                </a:lnTo>
                <a:lnTo>
                  <a:pt x="28160" y="34830"/>
                </a:lnTo>
                <a:lnTo>
                  <a:pt x="28240" y="34840"/>
                </a:lnTo>
                <a:lnTo>
                  <a:pt x="28330" y="34860"/>
                </a:lnTo>
                <a:lnTo>
                  <a:pt x="28460" y="34870"/>
                </a:lnTo>
                <a:lnTo>
                  <a:pt x="28540" y="34870"/>
                </a:lnTo>
                <a:lnTo>
                  <a:pt x="28620" y="34840"/>
                </a:lnTo>
                <a:lnTo>
                  <a:pt x="28700" y="34800"/>
                </a:lnTo>
                <a:lnTo>
                  <a:pt x="28740" y="34750"/>
                </a:lnTo>
                <a:lnTo>
                  <a:pt x="28780" y="34720"/>
                </a:lnTo>
                <a:lnTo>
                  <a:pt x="28850" y="34700"/>
                </a:lnTo>
                <a:lnTo>
                  <a:pt x="28990" y="34680"/>
                </a:lnTo>
                <a:lnTo>
                  <a:pt x="29100" y="34630"/>
                </a:lnTo>
                <a:lnTo>
                  <a:pt x="29230" y="34540"/>
                </a:lnTo>
                <a:lnTo>
                  <a:pt x="29280" y="34520"/>
                </a:lnTo>
                <a:lnTo>
                  <a:pt x="29320" y="34530"/>
                </a:lnTo>
                <a:lnTo>
                  <a:pt x="29350" y="34540"/>
                </a:lnTo>
                <a:lnTo>
                  <a:pt x="29410" y="34660"/>
                </a:lnTo>
                <a:lnTo>
                  <a:pt x="29440" y="34710"/>
                </a:lnTo>
                <a:lnTo>
                  <a:pt x="29470" y="34740"/>
                </a:lnTo>
                <a:lnTo>
                  <a:pt x="29500" y="34750"/>
                </a:lnTo>
                <a:lnTo>
                  <a:pt x="29610" y="34760"/>
                </a:lnTo>
                <a:lnTo>
                  <a:pt x="29690" y="34780"/>
                </a:lnTo>
                <a:lnTo>
                  <a:pt x="29720" y="34770"/>
                </a:lnTo>
                <a:lnTo>
                  <a:pt x="29740" y="34760"/>
                </a:lnTo>
                <a:lnTo>
                  <a:pt x="29760" y="34730"/>
                </a:lnTo>
                <a:lnTo>
                  <a:pt x="29770" y="34670"/>
                </a:lnTo>
                <a:lnTo>
                  <a:pt x="29750" y="34560"/>
                </a:lnTo>
                <a:lnTo>
                  <a:pt x="29660" y="34340"/>
                </a:lnTo>
                <a:lnTo>
                  <a:pt x="29630" y="34270"/>
                </a:lnTo>
                <a:lnTo>
                  <a:pt x="29620" y="34220"/>
                </a:lnTo>
                <a:lnTo>
                  <a:pt x="29620" y="34010"/>
                </a:lnTo>
                <a:lnTo>
                  <a:pt x="29730" y="33360"/>
                </a:lnTo>
                <a:lnTo>
                  <a:pt x="29750" y="33280"/>
                </a:lnTo>
                <a:lnTo>
                  <a:pt x="29760" y="33250"/>
                </a:lnTo>
                <a:lnTo>
                  <a:pt x="29800" y="33200"/>
                </a:lnTo>
                <a:lnTo>
                  <a:pt x="29850" y="33140"/>
                </a:lnTo>
                <a:lnTo>
                  <a:pt x="29930" y="33090"/>
                </a:lnTo>
                <a:lnTo>
                  <a:pt x="30060" y="33050"/>
                </a:lnTo>
                <a:lnTo>
                  <a:pt x="30840" y="33090"/>
                </a:lnTo>
                <a:lnTo>
                  <a:pt x="30940" y="33140"/>
                </a:lnTo>
                <a:lnTo>
                  <a:pt x="30990" y="33160"/>
                </a:lnTo>
                <a:lnTo>
                  <a:pt x="31080" y="33160"/>
                </a:lnTo>
                <a:lnTo>
                  <a:pt x="31130" y="33180"/>
                </a:lnTo>
                <a:lnTo>
                  <a:pt x="31190" y="33180"/>
                </a:lnTo>
                <a:lnTo>
                  <a:pt x="31270" y="33160"/>
                </a:lnTo>
                <a:lnTo>
                  <a:pt x="31690" y="32950"/>
                </a:lnTo>
                <a:lnTo>
                  <a:pt x="32820" y="32640"/>
                </a:lnTo>
                <a:lnTo>
                  <a:pt x="33010" y="32540"/>
                </a:lnTo>
                <a:lnTo>
                  <a:pt x="33050" y="32490"/>
                </a:lnTo>
                <a:lnTo>
                  <a:pt x="33070" y="32480"/>
                </a:lnTo>
                <a:lnTo>
                  <a:pt x="33100" y="32450"/>
                </a:lnTo>
                <a:lnTo>
                  <a:pt x="33120" y="32420"/>
                </a:lnTo>
                <a:lnTo>
                  <a:pt x="33190" y="32280"/>
                </a:lnTo>
                <a:lnTo>
                  <a:pt x="33220" y="32180"/>
                </a:lnTo>
                <a:lnTo>
                  <a:pt x="33260" y="31990"/>
                </a:lnTo>
                <a:lnTo>
                  <a:pt x="33260" y="31920"/>
                </a:lnTo>
                <a:lnTo>
                  <a:pt x="33250" y="31790"/>
                </a:lnTo>
                <a:lnTo>
                  <a:pt x="33250" y="31720"/>
                </a:lnTo>
                <a:lnTo>
                  <a:pt x="33260" y="31630"/>
                </a:lnTo>
                <a:lnTo>
                  <a:pt x="33320" y="31380"/>
                </a:lnTo>
                <a:lnTo>
                  <a:pt x="33330" y="31300"/>
                </a:lnTo>
                <a:lnTo>
                  <a:pt x="33320" y="31210"/>
                </a:lnTo>
                <a:lnTo>
                  <a:pt x="33270" y="31120"/>
                </a:lnTo>
                <a:lnTo>
                  <a:pt x="33160" y="30970"/>
                </a:lnTo>
                <a:lnTo>
                  <a:pt x="33110" y="30870"/>
                </a:lnTo>
                <a:lnTo>
                  <a:pt x="33090" y="30790"/>
                </a:lnTo>
                <a:lnTo>
                  <a:pt x="33080" y="30720"/>
                </a:lnTo>
                <a:lnTo>
                  <a:pt x="33030" y="30630"/>
                </a:lnTo>
                <a:lnTo>
                  <a:pt x="32950" y="30530"/>
                </a:lnTo>
                <a:lnTo>
                  <a:pt x="32560" y="30250"/>
                </a:lnTo>
                <a:lnTo>
                  <a:pt x="32510" y="30200"/>
                </a:lnTo>
                <a:lnTo>
                  <a:pt x="32350" y="29970"/>
                </a:lnTo>
                <a:lnTo>
                  <a:pt x="32260" y="29860"/>
                </a:lnTo>
                <a:lnTo>
                  <a:pt x="32200" y="29800"/>
                </a:lnTo>
                <a:lnTo>
                  <a:pt x="32140" y="29760"/>
                </a:lnTo>
                <a:lnTo>
                  <a:pt x="32060" y="29730"/>
                </a:lnTo>
                <a:lnTo>
                  <a:pt x="31900" y="29750"/>
                </a:lnTo>
                <a:lnTo>
                  <a:pt x="31860" y="29740"/>
                </a:lnTo>
                <a:lnTo>
                  <a:pt x="31820" y="29720"/>
                </a:lnTo>
                <a:lnTo>
                  <a:pt x="31550" y="29550"/>
                </a:lnTo>
                <a:lnTo>
                  <a:pt x="31460" y="29450"/>
                </a:lnTo>
                <a:lnTo>
                  <a:pt x="31330" y="29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2" name="Baghl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9670" y="20760"/>
                </a:moveTo>
                <a:lnTo>
                  <a:pt x="59750" y="20870"/>
                </a:lnTo>
                <a:lnTo>
                  <a:pt x="59860" y="20900"/>
                </a:lnTo>
                <a:lnTo>
                  <a:pt x="59940" y="20910"/>
                </a:lnTo>
                <a:lnTo>
                  <a:pt x="59980" y="20930"/>
                </a:lnTo>
                <a:lnTo>
                  <a:pt x="60000" y="20970"/>
                </a:lnTo>
                <a:lnTo>
                  <a:pt x="60040" y="21070"/>
                </a:lnTo>
                <a:lnTo>
                  <a:pt x="60070" y="21150"/>
                </a:lnTo>
                <a:lnTo>
                  <a:pt x="60130" y="21250"/>
                </a:lnTo>
                <a:lnTo>
                  <a:pt x="60160" y="21280"/>
                </a:lnTo>
                <a:lnTo>
                  <a:pt x="60180" y="21300"/>
                </a:lnTo>
                <a:lnTo>
                  <a:pt x="60200" y="21290"/>
                </a:lnTo>
                <a:lnTo>
                  <a:pt x="60250" y="21240"/>
                </a:lnTo>
                <a:lnTo>
                  <a:pt x="60280" y="21220"/>
                </a:lnTo>
                <a:lnTo>
                  <a:pt x="60310" y="21210"/>
                </a:lnTo>
                <a:lnTo>
                  <a:pt x="60370" y="21210"/>
                </a:lnTo>
                <a:lnTo>
                  <a:pt x="60400" y="21230"/>
                </a:lnTo>
                <a:lnTo>
                  <a:pt x="60430" y="21270"/>
                </a:lnTo>
                <a:lnTo>
                  <a:pt x="60440" y="21280"/>
                </a:lnTo>
                <a:lnTo>
                  <a:pt x="60460" y="21280"/>
                </a:lnTo>
                <a:lnTo>
                  <a:pt x="60480" y="21270"/>
                </a:lnTo>
                <a:lnTo>
                  <a:pt x="60500" y="21250"/>
                </a:lnTo>
                <a:lnTo>
                  <a:pt x="60540" y="21230"/>
                </a:lnTo>
                <a:lnTo>
                  <a:pt x="60600" y="21220"/>
                </a:lnTo>
                <a:lnTo>
                  <a:pt x="60820" y="21230"/>
                </a:lnTo>
                <a:lnTo>
                  <a:pt x="61080" y="21150"/>
                </a:lnTo>
                <a:lnTo>
                  <a:pt x="61500" y="20820"/>
                </a:lnTo>
                <a:lnTo>
                  <a:pt x="61580" y="20770"/>
                </a:lnTo>
                <a:lnTo>
                  <a:pt x="61680" y="20740"/>
                </a:lnTo>
                <a:lnTo>
                  <a:pt x="61780" y="20730"/>
                </a:lnTo>
                <a:lnTo>
                  <a:pt x="62160" y="20570"/>
                </a:lnTo>
                <a:lnTo>
                  <a:pt x="62360" y="20450"/>
                </a:lnTo>
                <a:lnTo>
                  <a:pt x="62520" y="20320"/>
                </a:lnTo>
                <a:lnTo>
                  <a:pt x="62580" y="20340"/>
                </a:lnTo>
                <a:lnTo>
                  <a:pt x="62680" y="20630"/>
                </a:lnTo>
                <a:lnTo>
                  <a:pt x="62710" y="20720"/>
                </a:lnTo>
                <a:lnTo>
                  <a:pt x="62710" y="20800"/>
                </a:lnTo>
                <a:lnTo>
                  <a:pt x="62710" y="20960"/>
                </a:lnTo>
                <a:lnTo>
                  <a:pt x="62730" y="21080"/>
                </a:lnTo>
                <a:lnTo>
                  <a:pt x="62750" y="21150"/>
                </a:lnTo>
                <a:lnTo>
                  <a:pt x="62770" y="21200"/>
                </a:lnTo>
                <a:lnTo>
                  <a:pt x="62800" y="21230"/>
                </a:lnTo>
                <a:lnTo>
                  <a:pt x="62830" y="21240"/>
                </a:lnTo>
                <a:lnTo>
                  <a:pt x="62850" y="21250"/>
                </a:lnTo>
                <a:lnTo>
                  <a:pt x="62870" y="21250"/>
                </a:lnTo>
                <a:lnTo>
                  <a:pt x="63030" y="21240"/>
                </a:lnTo>
                <a:lnTo>
                  <a:pt x="63120" y="21260"/>
                </a:lnTo>
                <a:lnTo>
                  <a:pt x="63190" y="21410"/>
                </a:lnTo>
                <a:lnTo>
                  <a:pt x="63260" y="22310"/>
                </a:lnTo>
                <a:lnTo>
                  <a:pt x="63630" y="22660"/>
                </a:lnTo>
                <a:lnTo>
                  <a:pt x="63760" y="22820"/>
                </a:lnTo>
                <a:lnTo>
                  <a:pt x="63870" y="23030"/>
                </a:lnTo>
                <a:lnTo>
                  <a:pt x="63890" y="23070"/>
                </a:lnTo>
                <a:lnTo>
                  <a:pt x="63890" y="23090"/>
                </a:lnTo>
                <a:lnTo>
                  <a:pt x="63890" y="23130"/>
                </a:lnTo>
                <a:lnTo>
                  <a:pt x="63890" y="23150"/>
                </a:lnTo>
                <a:lnTo>
                  <a:pt x="63910" y="23190"/>
                </a:lnTo>
                <a:lnTo>
                  <a:pt x="63970" y="23340"/>
                </a:lnTo>
                <a:lnTo>
                  <a:pt x="64010" y="23390"/>
                </a:lnTo>
                <a:lnTo>
                  <a:pt x="64060" y="23440"/>
                </a:lnTo>
                <a:lnTo>
                  <a:pt x="64080" y="23460"/>
                </a:lnTo>
                <a:lnTo>
                  <a:pt x="64100" y="23490"/>
                </a:lnTo>
                <a:lnTo>
                  <a:pt x="64100" y="23510"/>
                </a:lnTo>
                <a:lnTo>
                  <a:pt x="64100" y="23530"/>
                </a:lnTo>
                <a:lnTo>
                  <a:pt x="64100" y="23580"/>
                </a:lnTo>
                <a:lnTo>
                  <a:pt x="64110" y="23640"/>
                </a:lnTo>
                <a:lnTo>
                  <a:pt x="64150" y="23700"/>
                </a:lnTo>
                <a:lnTo>
                  <a:pt x="64240" y="23820"/>
                </a:lnTo>
                <a:lnTo>
                  <a:pt x="64290" y="23890"/>
                </a:lnTo>
                <a:lnTo>
                  <a:pt x="64320" y="23960"/>
                </a:lnTo>
                <a:lnTo>
                  <a:pt x="64350" y="24560"/>
                </a:lnTo>
                <a:lnTo>
                  <a:pt x="64270" y="24770"/>
                </a:lnTo>
                <a:lnTo>
                  <a:pt x="64240" y="24800"/>
                </a:lnTo>
                <a:lnTo>
                  <a:pt x="64200" y="24830"/>
                </a:lnTo>
                <a:lnTo>
                  <a:pt x="64000" y="24920"/>
                </a:lnTo>
                <a:lnTo>
                  <a:pt x="63950" y="24980"/>
                </a:lnTo>
                <a:lnTo>
                  <a:pt x="63840" y="25220"/>
                </a:lnTo>
                <a:lnTo>
                  <a:pt x="63780" y="25290"/>
                </a:lnTo>
                <a:lnTo>
                  <a:pt x="63720" y="25340"/>
                </a:lnTo>
                <a:lnTo>
                  <a:pt x="63630" y="25370"/>
                </a:lnTo>
                <a:lnTo>
                  <a:pt x="63540" y="25380"/>
                </a:lnTo>
                <a:lnTo>
                  <a:pt x="63440" y="25370"/>
                </a:lnTo>
                <a:lnTo>
                  <a:pt x="63280" y="25620"/>
                </a:lnTo>
                <a:lnTo>
                  <a:pt x="63220" y="25780"/>
                </a:lnTo>
                <a:lnTo>
                  <a:pt x="63200" y="25900"/>
                </a:lnTo>
                <a:lnTo>
                  <a:pt x="63180" y="26060"/>
                </a:lnTo>
                <a:lnTo>
                  <a:pt x="63100" y="26460"/>
                </a:lnTo>
                <a:lnTo>
                  <a:pt x="63070" y="26560"/>
                </a:lnTo>
                <a:lnTo>
                  <a:pt x="63010" y="26650"/>
                </a:lnTo>
                <a:lnTo>
                  <a:pt x="62690" y="26740"/>
                </a:lnTo>
                <a:lnTo>
                  <a:pt x="61900" y="27260"/>
                </a:lnTo>
                <a:lnTo>
                  <a:pt x="61790" y="27310"/>
                </a:lnTo>
                <a:lnTo>
                  <a:pt x="61450" y="27260"/>
                </a:lnTo>
                <a:lnTo>
                  <a:pt x="61170" y="27290"/>
                </a:lnTo>
                <a:lnTo>
                  <a:pt x="61090" y="27320"/>
                </a:lnTo>
                <a:lnTo>
                  <a:pt x="61050" y="27350"/>
                </a:lnTo>
                <a:lnTo>
                  <a:pt x="61000" y="27450"/>
                </a:lnTo>
                <a:lnTo>
                  <a:pt x="60820" y="27620"/>
                </a:lnTo>
                <a:lnTo>
                  <a:pt x="60650" y="27600"/>
                </a:lnTo>
                <a:lnTo>
                  <a:pt x="60560" y="27640"/>
                </a:lnTo>
                <a:lnTo>
                  <a:pt x="60480" y="27700"/>
                </a:lnTo>
                <a:lnTo>
                  <a:pt x="60430" y="27720"/>
                </a:lnTo>
                <a:lnTo>
                  <a:pt x="60220" y="27720"/>
                </a:lnTo>
                <a:lnTo>
                  <a:pt x="59940" y="27800"/>
                </a:lnTo>
                <a:lnTo>
                  <a:pt x="59840" y="27650"/>
                </a:lnTo>
                <a:lnTo>
                  <a:pt x="59800" y="27620"/>
                </a:lnTo>
                <a:lnTo>
                  <a:pt x="59760" y="27640"/>
                </a:lnTo>
                <a:lnTo>
                  <a:pt x="59680" y="27640"/>
                </a:lnTo>
                <a:lnTo>
                  <a:pt x="59450" y="27590"/>
                </a:lnTo>
                <a:lnTo>
                  <a:pt x="59300" y="27710"/>
                </a:lnTo>
                <a:lnTo>
                  <a:pt x="59240" y="27800"/>
                </a:lnTo>
                <a:lnTo>
                  <a:pt x="59190" y="27850"/>
                </a:lnTo>
                <a:lnTo>
                  <a:pt x="59150" y="27870"/>
                </a:lnTo>
                <a:lnTo>
                  <a:pt x="59110" y="27880"/>
                </a:lnTo>
                <a:lnTo>
                  <a:pt x="58790" y="28030"/>
                </a:lnTo>
                <a:lnTo>
                  <a:pt x="58720" y="28070"/>
                </a:lnTo>
                <a:lnTo>
                  <a:pt x="58670" y="28120"/>
                </a:lnTo>
                <a:lnTo>
                  <a:pt x="58560" y="28330"/>
                </a:lnTo>
                <a:lnTo>
                  <a:pt x="58500" y="28420"/>
                </a:lnTo>
                <a:lnTo>
                  <a:pt x="58460" y="28460"/>
                </a:lnTo>
                <a:lnTo>
                  <a:pt x="58420" y="28480"/>
                </a:lnTo>
                <a:lnTo>
                  <a:pt x="58150" y="28560"/>
                </a:lnTo>
                <a:lnTo>
                  <a:pt x="58090" y="28600"/>
                </a:lnTo>
                <a:lnTo>
                  <a:pt x="58070" y="28630"/>
                </a:lnTo>
                <a:lnTo>
                  <a:pt x="58020" y="28720"/>
                </a:lnTo>
                <a:lnTo>
                  <a:pt x="57740" y="28920"/>
                </a:lnTo>
                <a:lnTo>
                  <a:pt x="57690" y="28930"/>
                </a:lnTo>
                <a:lnTo>
                  <a:pt x="57620" y="28930"/>
                </a:lnTo>
                <a:lnTo>
                  <a:pt x="57360" y="28750"/>
                </a:lnTo>
                <a:lnTo>
                  <a:pt x="57120" y="28820"/>
                </a:lnTo>
                <a:lnTo>
                  <a:pt x="57080" y="28840"/>
                </a:lnTo>
                <a:lnTo>
                  <a:pt x="57020" y="28890"/>
                </a:lnTo>
                <a:lnTo>
                  <a:pt x="56960" y="28950"/>
                </a:lnTo>
                <a:lnTo>
                  <a:pt x="56900" y="29050"/>
                </a:lnTo>
                <a:lnTo>
                  <a:pt x="56790" y="29190"/>
                </a:lnTo>
                <a:lnTo>
                  <a:pt x="56700" y="29370"/>
                </a:lnTo>
                <a:lnTo>
                  <a:pt x="56650" y="29430"/>
                </a:lnTo>
                <a:lnTo>
                  <a:pt x="56640" y="29430"/>
                </a:lnTo>
                <a:lnTo>
                  <a:pt x="56170" y="29790"/>
                </a:lnTo>
                <a:lnTo>
                  <a:pt x="56080" y="29840"/>
                </a:lnTo>
                <a:lnTo>
                  <a:pt x="55800" y="29910"/>
                </a:lnTo>
                <a:lnTo>
                  <a:pt x="55760" y="29930"/>
                </a:lnTo>
                <a:lnTo>
                  <a:pt x="55740" y="29960"/>
                </a:lnTo>
                <a:lnTo>
                  <a:pt x="55740" y="29980"/>
                </a:lnTo>
                <a:lnTo>
                  <a:pt x="55750" y="30020"/>
                </a:lnTo>
                <a:lnTo>
                  <a:pt x="55790" y="30100"/>
                </a:lnTo>
                <a:lnTo>
                  <a:pt x="55800" y="30140"/>
                </a:lnTo>
                <a:lnTo>
                  <a:pt x="55800" y="30160"/>
                </a:lnTo>
                <a:lnTo>
                  <a:pt x="55780" y="30250"/>
                </a:lnTo>
                <a:lnTo>
                  <a:pt x="55600" y="30340"/>
                </a:lnTo>
                <a:lnTo>
                  <a:pt x="55470" y="30370"/>
                </a:lnTo>
                <a:lnTo>
                  <a:pt x="55150" y="30380"/>
                </a:lnTo>
                <a:lnTo>
                  <a:pt x="54760" y="30350"/>
                </a:lnTo>
                <a:lnTo>
                  <a:pt x="54340" y="30410"/>
                </a:lnTo>
                <a:lnTo>
                  <a:pt x="54250" y="30400"/>
                </a:lnTo>
                <a:lnTo>
                  <a:pt x="53790" y="30270"/>
                </a:lnTo>
                <a:lnTo>
                  <a:pt x="53750" y="30270"/>
                </a:lnTo>
                <a:lnTo>
                  <a:pt x="53730" y="30290"/>
                </a:lnTo>
                <a:lnTo>
                  <a:pt x="53720" y="30330"/>
                </a:lnTo>
                <a:lnTo>
                  <a:pt x="53710" y="30360"/>
                </a:lnTo>
                <a:lnTo>
                  <a:pt x="53690" y="30400"/>
                </a:lnTo>
                <a:lnTo>
                  <a:pt x="53650" y="30450"/>
                </a:lnTo>
                <a:lnTo>
                  <a:pt x="53580" y="30510"/>
                </a:lnTo>
                <a:lnTo>
                  <a:pt x="53490" y="30560"/>
                </a:lnTo>
                <a:lnTo>
                  <a:pt x="53310" y="30620"/>
                </a:lnTo>
                <a:lnTo>
                  <a:pt x="53180" y="30690"/>
                </a:lnTo>
                <a:lnTo>
                  <a:pt x="53130" y="30760"/>
                </a:lnTo>
                <a:lnTo>
                  <a:pt x="53090" y="30780"/>
                </a:lnTo>
                <a:lnTo>
                  <a:pt x="53060" y="30780"/>
                </a:lnTo>
                <a:lnTo>
                  <a:pt x="53030" y="30780"/>
                </a:lnTo>
                <a:lnTo>
                  <a:pt x="53000" y="30770"/>
                </a:lnTo>
                <a:lnTo>
                  <a:pt x="52780" y="30580"/>
                </a:lnTo>
                <a:lnTo>
                  <a:pt x="52740" y="30560"/>
                </a:lnTo>
                <a:lnTo>
                  <a:pt x="52700" y="30550"/>
                </a:lnTo>
                <a:lnTo>
                  <a:pt x="52650" y="30550"/>
                </a:lnTo>
                <a:lnTo>
                  <a:pt x="52500" y="30580"/>
                </a:lnTo>
                <a:lnTo>
                  <a:pt x="52460" y="30590"/>
                </a:lnTo>
                <a:lnTo>
                  <a:pt x="52420" y="30580"/>
                </a:lnTo>
                <a:lnTo>
                  <a:pt x="52390" y="30570"/>
                </a:lnTo>
                <a:lnTo>
                  <a:pt x="52370" y="30550"/>
                </a:lnTo>
                <a:lnTo>
                  <a:pt x="52350" y="30530"/>
                </a:lnTo>
                <a:lnTo>
                  <a:pt x="52330" y="30510"/>
                </a:lnTo>
                <a:lnTo>
                  <a:pt x="52140" y="30450"/>
                </a:lnTo>
                <a:lnTo>
                  <a:pt x="52110" y="30430"/>
                </a:lnTo>
                <a:lnTo>
                  <a:pt x="52080" y="30390"/>
                </a:lnTo>
                <a:lnTo>
                  <a:pt x="52070" y="30340"/>
                </a:lnTo>
                <a:lnTo>
                  <a:pt x="52040" y="30080"/>
                </a:lnTo>
                <a:lnTo>
                  <a:pt x="52040" y="30030"/>
                </a:lnTo>
                <a:lnTo>
                  <a:pt x="52040" y="29980"/>
                </a:lnTo>
                <a:lnTo>
                  <a:pt x="52040" y="29940"/>
                </a:lnTo>
                <a:lnTo>
                  <a:pt x="52040" y="29890"/>
                </a:lnTo>
                <a:lnTo>
                  <a:pt x="52030" y="29850"/>
                </a:lnTo>
                <a:lnTo>
                  <a:pt x="52010" y="29810"/>
                </a:lnTo>
                <a:lnTo>
                  <a:pt x="52000" y="29770"/>
                </a:lnTo>
                <a:lnTo>
                  <a:pt x="52000" y="29720"/>
                </a:lnTo>
                <a:lnTo>
                  <a:pt x="52030" y="29560"/>
                </a:lnTo>
                <a:lnTo>
                  <a:pt x="52050" y="29500"/>
                </a:lnTo>
                <a:lnTo>
                  <a:pt x="52080" y="29440"/>
                </a:lnTo>
                <a:lnTo>
                  <a:pt x="52110" y="29390"/>
                </a:lnTo>
                <a:lnTo>
                  <a:pt x="52160" y="29340"/>
                </a:lnTo>
                <a:lnTo>
                  <a:pt x="52190" y="29310"/>
                </a:lnTo>
                <a:lnTo>
                  <a:pt x="52360" y="29220"/>
                </a:lnTo>
                <a:lnTo>
                  <a:pt x="52400" y="29130"/>
                </a:lnTo>
                <a:lnTo>
                  <a:pt x="52410" y="29060"/>
                </a:lnTo>
                <a:lnTo>
                  <a:pt x="52460" y="28970"/>
                </a:lnTo>
                <a:lnTo>
                  <a:pt x="52480" y="28900"/>
                </a:lnTo>
                <a:lnTo>
                  <a:pt x="52510" y="28680"/>
                </a:lnTo>
                <a:lnTo>
                  <a:pt x="52530" y="28600"/>
                </a:lnTo>
                <a:lnTo>
                  <a:pt x="52560" y="28540"/>
                </a:lnTo>
                <a:lnTo>
                  <a:pt x="52580" y="28500"/>
                </a:lnTo>
                <a:lnTo>
                  <a:pt x="52610" y="28450"/>
                </a:lnTo>
                <a:lnTo>
                  <a:pt x="52610" y="28400"/>
                </a:lnTo>
                <a:lnTo>
                  <a:pt x="52560" y="28240"/>
                </a:lnTo>
                <a:lnTo>
                  <a:pt x="52560" y="28180"/>
                </a:lnTo>
                <a:lnTo>
                  <a:pt x="52580" y="28090"/>
                </a:lnTo>
                <a:lnTo>
                  <a:pt x="52630" y="27980"/>
                </a:lnTo>
                <a:lnTo>
                  <a:pt x="52640" y="27930"/>
                </a:lnTo>
                <a:lnTo>
                  <a:pt x="52630" y="27860"/>
                </a:lnTo>
                <a:lnTo>
                  <a:pt x="52540" y="27600"/>
                </a:lnTo>
                <a:lnTo>
                  <a:pt x="52510" y="27470"/>
                </a:lnTo>
                <a:lnTo>
                  <a:pt x="52530" y="27270"/>
                </a:lnTo>
                <a:lnTo>
                  <a:pt x="52870" y="26910"/>
                </a:lnTo>
                <a:lnTo>
                  <a:pt x="52890" y="26860"/>
                </a:lnTo>
                <a:lnTo>
                  <a:pt x="52900" y="26790"/>
                </a:lnTo>
                <a:lnTo>
                  <a:pt x="52910" y="26720"/>
                </a:lnTo>
                <a:lnTo>
                  <a:pt x="52940" y="26650"/>
                </a:lnTo>
                <a:lnTo>
                  <a:pt x="53080" y="26470"/>
                </a:lnTo>
                <a:lnTo>
                  <a:pt x="53160" y="26320"/>
                </a:lnTo>
                <a:lnTo>
                  <a:pt x="53190" y="26090"/>
                </a:lnTo>
                <a:lnTo>
                  <a:pt x="53120" y="25990"/>
                </a:lnTo>
                <a:lnTo>
                  <a:pt x="53090" y="25960"/>
                </a:lnTo>
                <a:lnTo>
                  <a:pt x="52930" y="25860"/>
                </a:lnTo>
                <a:lnTo>
                  <a:pt x="52920" y="25790"/>
                </a:lnTo>
                <a:lnTo>
                  <a:pt x="52920" y="25760"/>
                </a:lnTo>
                <a:lnTo>
                  <a:pt x="52920" y="25700"/>
                </a:lnTo>
                <a:lnTo>
                  <a:pt x="52960" y="25600"/>
                </a:lnTo>
                <a:lnTo>
                  <a:pt x="53000" y="25490"/>
                </a:lnTo>
                <a:lnTo>
                  <a:pt x="53910" y="24270"/>
                </a:lnTo>
                <a:lnTo>
                  <a:pt x="53940" y="24220"/>
                </a:lnTo>
                <a:lnTo>
                  <a:pt x="53960" y="23970"/>
                </a:lnTo>
                <a:lnTo>
                  <a:pt x="53990" y="23880"/>
                </a:lnTo>
                <a:lnTo>
                  <a:pt x="54020" y="23580"/>
                </a:lnTo>
                <a:lnTo>
                  <a:pt x="54020" y="23530"/>
                </a:lnTo>
                <a:lnTo>
                  <a:pt x="54010" y="23430"/>
                </a:lnTo>
                <a:lnTo>
                  <a:pt x="54010" y="23380"/>
                </a:lnTo>
                <a:lnTo>
                  <a:pt x="54030" y="23330"/>
                </a:lnTo>
                <a:lnTo>
                  <a:pt x="54070" y="23220"/>
                </a:lnTo>
                <a:lnTo>
                  <a:pt x="54100" y="23170"/>
                </a:lnTo>
                <a:lnTo>
                  <a:pt x="54140" y="23120"/>
                </a:lnTo>
                <a:lnTo>
                  <a:pt x="54330" y="23030"/>
                </a:lnTo>
                <a:lnTo>
                  <a:pt x="54920" y="22510"/>
                </a:lnTo>
                <a:lnTo>
                  <a:pt x="55040" y="22360"/>
                </a:lnTo>
                <a:lnTo>
                  <a:pt x="55320" y="21890"/>
                </a:lnTo>
                <a:lnTo>
                  <a:pt x="55310" y="21820"/>
                </a:lnTo>
                <a:lnTo>
                  <a:pt x="55260" y="21740"/>
                </a:lnTo>
                <a:lnTo>
                  <a:pt x="55230" y="21690"/>
                </a:lnTo>
                <a:lnTo>
                  <a:pt x="55070" y="21540"/>
                </a:lnTo>
                <a:lnTo>
                  <a:pt x="54650" y="21220"/>
                </a:lnTo>
                <a:lnTo>
                  <a:pt x="54380" y="21080"/>
                </a:lnTo>
                <a:lnTo>
                  <a:pt x="54310" y="21020"/>
                </a:lnTo>
                <a:lnTo>
                  <a:pt x="54020" y="20620"/>
                </a:lnTo>
                <a:lnTo>
                  <a:pt x="53580" y="19900"/>
                </a:lnTo>
                <a:lnTo>
                  <a:pt x="53280" y="19440"/>
                </a:lnTo>
                <a:lnTo>
                  <a:pt x="53250" y="19380"/>
                </a:lnTo>
                <a:lnTo>
                  <a:pt x="53200" y="19260"/>
                </a:lnTo>
                <a:lnTo>
                  <a:pt x="53170" y="19210"/>
                </a:lnTo>
                <a:lnTo>
                  <a:pt x="53080" y="19090"/>
                </a:lnTo>
                <a:lnTo>
                  <a:pt x="53060" y="19050"/>
                </a:lnTo>
                <a:lnTo>
                  <a:pt x="53060" y="19000"/>
                </a:lnTo>
                <a:lnTo>
                  <a:pt x="53080" y="18930"/>
                </a:lnTo>
                <a:lnTo>
                  <a:pt x="53130" y="18820"/>
                </a:lnTo>
                <a:lnTo>
                  <a:pt x="53150" y="18780"/>
                </a:lnTo>
                <a:lnTo>
                  <a:pt x="53190" y="18740"/>
                </a:lnTo>
                <a:lnTo>
                  <a:pt x="53240" y="18710"/>
                </a:lnTo>
                <a:lnTo>
                  <a:pt x="53390" y="18670"/>
                </a:lnTo>
                <a:lnTo>
                  <a:pt x="53480" y="18610"/>
                </a:lnTo>
                <a:lnTo>
                  <a:pt x="53790" y="18680"/>
                </a:lnTo>
                <a:lnTo>
                  <a:pt x="53950" y="18770"/>
                </a:lnTo>
                <a:lnTo>
                  <a:pt x="54000" y="18790"/>
                </a:lnTo>
                <a:lnTo>
                  <a:pt x="54340" y="18770"/>
                </a:lnTo>
                <a:lnTo>
                  <a:pt x="55370" y="18840"/>
                </a:lnTo>
                <a:lnTo>
                  <a:pt x="55900" y="18990"/>
                </a:lnTo>
                <a:lnTo>
                  <a:pt x="55980" y="19000"/>
                </a:lnTo>
                <a:lnTo>
                  <a:pt x="56040" y="18990"/>
                </a:lnTo>
                <a:lnTo>
                  <a:pt x="56140" y="18950"/>
                </a:lnTo>
                <a:lnTo>
                  <a:pt x="56530" y="18900"/>
                </a:lnTo>
                <a:lnTo>
                  <a:pt x="56610" y="19070"/>
                </a:lnTo>
                <a:lnTo>
                  <a:pt x="57010" y="19580"/>
                </a:lnTo>
                <a:lnTo>
                  <a:pt x="57290" y="19800"/>
                </a:lnTo>
                <a:lnTo>
                  <a:pt x="57350" y="19840"/>
                </a:lnTo>
                <a:lnTo>
                  <a:pt x="57410" y="19850"/>
                </a:lnTo>
                <a:lnTo>
                  <a:pt x="57450" y="19840"/>
                </a:lnTo>
                <a:lnTo>
                  <a:pt x="57500" y="19820"/>
                </a:lnTo>
                <a:lnTo>
                  <a:pt x="57680" y="19710"/>
                </a:lnTo>
                <a:lnTo>
                  <a:pt x="57710" y="19700"/>
                </a:lnTo>
                <a:lnTo>
                  <a:pt x="57740" y="19690"/>
                </a:lnTo>
                <a:lnTo>
                  <a:pt x="57900" y="19720"/>
                </a:lnTo>
                <a:lnTo>
                  <a:pt x="58200" y="19780"/>
                </a:lnTo>
                <a:lnTo>
                  <a:pt x="58280" y="19810"/>
                </a:lnTo>
                <a:lnTo>
                  <a:pt x="58280" y="19830"/>
                </a:lnTo>
                <a:lnTo>
                  <a:pt x="58290" y="19850"/>
                </a:lnTo>
                <a:lnTo>
                  <a:pt x="58300" y="19850"/>
                </a:lnTo>
                <a:lnTo>
                  <a:pt x="58370" y="19910"/>
                </a:lnTo>
                <a:lnTo>
                  <a:pt x="58420" y="19960"/>
                </a:lnTo>
                <a:lnTo>
                  <a:pt x="58490" y="20060"/>
                </a:lnTo>
                <a:lnTo>
                  <a:pt x="58670" y="20220"/>
                </a:lnTo>
                <a:lnTo>
                  <a:pt x="58800" y="20300"/>
                </a:lnTo>
                <a:lnTo>
                  <a:pt x="59050" y="20390"/>
                </a:lnTo>
                <a:lnTo>
                  <a:pt x="59160" y="20410"/>
                </a:lnTo>
                <a:lnTo>
                  <a:pt x="59400" y="20470"/>
                </a:lnTo>
                <a:lnTo>
                  <a:pt x="59480" y="20510"/>
                </a:lnTo>
                <a:lnTo>
                  <a:pt x="59530" y="20540"/>
                </a:lnTo>
                <a:lnTo>
                  <a:pt x="59560" y="20590"/>
                </a:lnTo>
                <a:lnTo>
                  <a:pt x="59590" y="20630"/>
                </a:lnTo>
                <a:lnTo>
                  <a:pt x="59670" y="2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3" name="Samang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3160" y="18430"/>
                </a:moveTo>
                <a:lnTo>
                  <a:pt x="53280" y="18550"/>
                </a:lnTo>
                <a:lnTo>
                  <a:pt x="53480" y="18610"/>
                </a:lnTo>
                <a:lnTo>
                  <a:pt x="53390" y="18670"/>
                </a:lnTo>
                <a:lnTo>
                  <a:pt x="53240" y="18710"/>
                </a:lnTo>
                <a:lnTo>
                  <a:pt x="53190" y="18740"/>
                </a:lnTo>
                <a:lnTo>
                  <a:pt x="53150" y="18780"/>
                </a:lnTo>
                <a:lnTo>
                  <a:pt x="53130" y="18820"/>
                </a:lnTo>
                <a:lnTo>
                  <a:pt x="53080" y="18930"/>
                </a:lnTo>
                <a:lnTo>
                  <a:pt x="53060" y="19000"/>
                </a:lnTo>
                <a:lnTo>
                  <a:pt x="53060" y="19050"/>
                </a:lnTo>
                <a:lnTo>
                  <a:pt x="53080" y="19090"/>
                </a:lnTo>
                <a:lnTo>
                  <a:pt x="53170" y="19210"/>
                </a:lnTo>
                <a:lnTo>
                  <a:pt x="53200" y="19260"/>
                </a:lnTo>
                <a:lnTo>
                  <a:pt x="53250" y="19380"/>
                </a:lnTo>
                <a:lnTo>
                  <a:pt x="53280" y="19440"/>
                </a:lnTo>
                <a:lnTo>
                  <a:pt x="53580" y="19900"/>
                </a:lnTo>
                <a:lnTo>
                  <a:pt x="54020" y="20620"/>
                </a:lnTo>
                <a:lnTo>
                  <a:pt x="54310" y="21020"/>
                </a:lnTo>
                <a:lnTo>
                  <a:pt x="54380" y="21080"/>
                </a:lnTo>
                <a:lnTo>
                  <a:pt x="54650" y="21220"/>
                </a:lnTo>
                <a:lnTo>
                  <a:pt x="55070" y="21540"/>
                </a:lnTo>
                <a:lnTo>
                  <a:pt x="55230" y="21690"/>
                </a:lnTo>
                <a:lnTo>
                  <a:pt x="55260" y="21740"/>
                </a:lnTo>
                <a:lnTo>
                  <a:pt x="55310" y="21820"/>
                </a:lnTo>
                <a:lnTo>
                  <a:pt x="55320" y="21890"/>
                </a:lnTo>
                <a:lnTo>
                  <a:pt x="55040" y="22360"/>
                </a:lnTo>
                <a:lnTo>
                  <a:pt x="54920" y="22510"/>
                </a:lnTo>
                <a:lnTo>
                  <a:pt x="54330" y="23030"/>
                </a:lnTo>
                <a:lnTo>
                  <a:pt x="54140" y="23120"/>
                </a:lnTo>
                <a:lnTo>
                  <a:pt x="54100" y="23170"/>
                </a:lnTo>
                <a:lnTo>
                  <a:pt x="54070" y="23220"/>
                </a:lnTo>
                <a:lnTo>
                  <a:pt x="54030" y="23330"/>
                </a:lnTo>
                <a:lnTo>
                  <a:pt x="54010" y="23380"/>
                </a:lnTo>
                <a:lnTo>
                  <a:pt x="54010" y="23430"/>
                </a:lnTo>
                <a:lnTo>
                  <a:pt x="54020" y="23530"/>
                </a:lnTo>
                <a:lnTo>
                  <a:pt x="54020" y="23580"/>
                </a:lnTo>
                <a:lnTo>
                  <a:pt x="53990" y="23880"/>
                </a:lnTo>
                <a:lnTo>
                  <a:pt x="53960" y="23970"/>
                </a:lnTo>
                <a:lnTo>
                  <a:pt x="53940" y="24220"/>
                </a:lnTo>
                <a:lnTo>
                  <a:pt x="53910" y="24270"/>
                </a:lnTo>
                <a:lnTo>
                  <a:pt x="53000" y="25490"/>
                </a:lnTo>
                <a:lnTo>
                  <a:pt x="52960" y="25600"/>
                </a:lnTo>
                <a:lnTo>
                  <a:pt x="52920" y="25700"/>
                </a:lnTo>
                <a:lnTo>
                  <a:pt x="52920" y="25760"/>
                </a:lnTo>
                <a:lnTo>
                  <a:pt x="52920" y="25790"/>
                </a:lnTo>
                <a:lnTo>
                  <a:pt x="52930" y="25860"/>
                </a:lnTo>
                <a:lnTo>
                  <a:pt x="53090" y="25960"/>
                </a:lnTo>
                <a:lnTo>
                  <a:pt x="53120" y="25990"/>
                </a:lnTo>
                <a:lnTo>
                  <a:pt x="53190" y="26090"/>
                </a:lnTo>
                <a:lnTo>
                  <a:pt x="53160" y="26320"/>
                </a:lnTo>
                <a:lnTo>
                  <a:pt x="53080" y="26470"/>
                </a:lnTo>
                <a:lnTo>
                  <a:pt x="52940" y="26650"/>
                </a:lnTo>
                <a:lnTo>
                  <a:pt x="52910" y="26720"/>
                </a:lnTo>
                <a:lnTo>
                  <a:pt x="52900" y="26790"/>
                </a:lnTo>
                <a:lnTo>
                  <a:pt x="52890" y="26860"/>
                </a:lnTo>
                <a:lnTo>
                  <a:pt x="52870" y="26910"/>
                </a:lnTo>
                <a:lnTo>
                  <a:pt x="52530" y="27270"/>
                </a:lnTo>
                <a:lnTo>
                  <a:pt x="51970" y="27390"/>
                </a:lnTo>
                <a:lnTo>
                  <a:pt x="51720" y="27380"/>
                </a:lnTo>
                <a:lnTo>
                  <a:pt x="51090" y="27470"/>
                </a:lnTo>
                <a:lnTo>
                  <a:pt x="51040" y="27460"/>
                </a:lnTo>
                <a:lnTo>
                  <a:pt x="50990" y="27430"/>
                </a:lnTo>
                <a:lnTo>
                  <a:pt x="50960" y="27400"/>
                </a:lnTo>
                <a:lnTo>
                  <a:pt x="50900" y="27320"/>
                </a:lnTo>
                <a:lnTo>
                  <a:pt x="50870" y="27300"/>
                </a:lnTo>
                <a:lnTo>
                  <a:pt x="50830" y="27280"/>
                </a:lnTo>
                <a:lnTo>
                  <a:pt x="50760" y="27290"/>
                </a:lnTo>
                <a:lnTo>
                  <a:pt x="50420" y="27400"/>
                </a:lnTo>
                <a:lnTo>
                  <a:pt x="50350" y="27410"/>
                </a:lnTo>
                <a:lnTo>
                  <a:pt x="50270" y="27400"/>
                </a:lnTo>
                <a:lnTo>
                  <a:pt x="49440" y="27200"/>
                </a:lnTo>
                <a:lnTo>
                  <a:pt x="49280" y="27210"/>
                </a:lnTo>
                <a:lnTo>
                  <a:pt x="48890" y="27290"/>
                </a:lnTo>
                <a:lnTo>
                  <a:pt x="48210" y="27570"/>
                </a:lnTo>
                <a:lnTo>
                  <a:pt x="47960" y="27490"/>
                </a:lnTo>
                <a:lnTo>
                  <a:pt x="47830" y="27490"/>
                </a:lnTo>
                <a:lnTo>
                  <a:pt x="47750" y="27470"/>
                </a:lnTo>
                <a:lnTo>
                  <a:pt x="47720" y="27450"/>
                </a:lnTo>
                <a:lnTo>
                  <a:pt x="47660" y="27450"/>
                </a:lnTo>
                <a:lnTo>
                  <a:pt x="47590" y="27460"/>
                </a:lnTo>
                <a:lnTo>
                  <a:pt x="47000" y="27690"/>
                </a:lnTo>
                <a:lnTo>
                  <a:pt x="46510" y="27810"/>
                </a:lnTo>
                <a:lnTo>
                  <a:pt x="45940" y="28070"/>
                </a:lnTo>
                <a:lnTo>
                  <a:pt x="45760" y="28110"/>
                </a:lnTo>
                <a:lnTo>
                  <a:pt x="45130" y="28110"/>
                </a:lnTo>
                <a:lnTo>
                  <a:pt x="44960" y="28070"/>
                </a:lnTo>
                <a:lnTo>
                  <a:pt x="44610" y="27930"/>
                </a:lnTo>
                <a:lnTo>
                  <a:pt x="44690" y="27860"/>
                </a:lnTo>
                <a:lnTo>
                  <a:pt x="44790" y="27800"/>
                </a:lnTo>
                <a:lnTo>
                  <a:pt x="44990" y="27700"/>
                </a:lnTo>
                <a:lnTo>
                  <a:pt x="45110" y="27630"/>
                </a:lnTo>
                <a:lnTo>
                  <a:pt x="45220" y="27540"/>
                </a:lnTo>
                <a:lnTo>
                  <a:pt x="45510" y="27240"/>
                </a:lnTo>
                <a:lnTo>
                  <a:pt x="45550" y="27190"/>
                </a:lnTo>
                <a:lnTo>
                  <a:pt x="45580" y="27140"/>
                </a:lnTo>
                <a:lnTo>
                  <a:pt x="45600" y="27080"/>
                </a:lnTo>
                <a:lnTo>
                  <a:pt x="45620" y="27010"/>
                </a:lnTo>
                <a:lnTo>
                  <a:pt x="45630" y="26920"/>
                </a:lnTo>
                <a:lnTo>
                  <a:pt x="45630" y="26860"/>
                </a:lnTo>
                <a:lnTo>
                  <a:pt x="45630" y="26800"/>
                </a:lnTo>
                <a:lnTo>
                  <a:pt x="45590" y="26600"/>
                </a:lnTo>
                <a:lnTo>
                  <a:pt x="45590" y="26570"/>
                </a:lnTo>
                <a:lnTo>
                  <a:pt x="45590" y="26550"/>
                </a:lnTo>
                <a:lnTo>
                  <a:pt x="45600" y="26540"/>
                </a:lnTo>
                <a:lnTo>
                  <a:pt x="45620" y="26530"/>
                </a:lnTo>
                <a:lnTo>
                  <a:pt x="45710" y="26510"/>
                </a:lnTo>
                <a:lnTo>
                  <a:pt x="45730" y="26500"/>
                </a:lnTo>
                <a:lnTo>
                  <a:pt x="45740" y="26480"/>
                </a:lnTo>
                <a:lnTo>
                  <a:pt x="45740" y="26450"/>
                </a:lnTo>
                <a:lnTo>
                  <a:pt x="45730" y="26350"/>
                </a:lnTo>
                <a:lnTo>
                  <a:pt x="45730" y="26310"/>
                </a:lnTo>
                <a:lnTo>
                  <a:pt x="45740" y="26240"/>
                </a:lnTo>
                <a:lnTo>
                  <a:pt x="45730" y="26220"/>
                </a:lnTo>
                <a:lnTo>
                  <a:pt x="45710" y="26200"/>
                </a:lnTo>
                <a:lnTo>
                  <a:pt x="45570" y="26130"/>
                </a:lnTo>
                <a:lnTo>
                  <a:pt x="45550" y="26100"/>
                </a:lnTo>
                <a:lnTo>
                  <a:pt x="45560" y="26050"/>
                </a:lnTo>
                <a:lnTo>
                  <a:pt x="45580" y="26020"/>
                </a:lnTo>
                <a:lnTo>
                  <a:pt x="45620" y="25990"/>
                </a:lnTo>
                <a:lnTo>
                  <a:pt x="45730" y="25940"/>
                </a:lnTo>
                <a:lnTo>
                  <a:pt x="45770" y="25910"/>
                </a:lnTo>
                <a:lnTo>
                  <a:pt x="45790" y="25890"/>
                </a:lnTo>
                <a:lnTo>
                  <a:pt x="45810" y="25870"/>
                </a:lnTo>
                <a:lnTo>
                  <a:pt x="45820" y="25840"/>
                </a:lnTo>
                <a:lnTo>
                  <a:pt x="45820" y="25820"/>
                </a:lnTo>
                <a:lnTo>
                  <a:pt x="45820" y="25800"/>
                </a:lnTo>
                <a:lnTo>
                  <a:pt x="45820" y="25770"/>
                </a:lnTo>
                <a:lnTo>
                  <a:pt x="45800" y="25680"/>
                </a:lnTo>
                <a:lnTo>
                  <a:pt x="45650" y="25550"/>
                </a:lnTo>
                <a:lnTo>
                  <a:pt x="45060" y="25270"/>
                </a:lnTo>
                <a:lnTo>
                  <a:pt x="45050" y="25190"/>
                </a:lnTo>
                <a:lnTo>
                  <a:pt x="45060" y="25130"/>
                </a:lnTo>
                <a:lnTo>
                  <a:pt x="45070" y="25060"/>
                </a:lnTo>
                <a:lnTo>
                  <a:pt x="45100" y="24990"/>
                </a:lnTo>
                <a:lnTo>
                  <a:pt x="45200" y="24800"/>
                </a:lnTo>
                <a:lnTo>
                  <a:pt x="45250" y="24740"/>
                </a:lnTo>
                <a:lnTo>
                  <a:pt x="45310" y="24680"/>
                </a:lnTo>
                <a:lnTo>
                  <a:pt x="45540" y="24570"/>
                </a:lnTo>
                <a:lnTo>
                  <a:pt x="45680" y="24470"/>
                </a:lnTo>
                <a:lnTo>
                  <a:pt x="45920" y="24180"/>
                </a:lnTo>
                <a:lnTo>
                  <a:pt x="46000" y="24080"/>
                </a:lnTo>
                <a:lnTo>
                  <a:pt x="46080" y="24020"/>
                </a:lnTo>
                <a:lnTo>
                  <a:pt x="46110" y="23980"/>
                </a:lnTo>
                <a:lnTo>
                  <a:pt x="46140" y="23930"/>
                </a:lnTo>
                <a:lnTo>
                  <a:pt x="46160" y="23850"/>
                </a:lnTo>
                <a:lnTo>
                  <a:pt x="46190" y="23790"/>
                </a:lnTo>
                <a:lnTo>
                  <a:pt x="46240" y="23750"/>
                </a:lnTo>
                <a:lnTo>
                  <a:pt x="46340" y="23700"/>
                </a:lnTo>
                <a:lnTo>
                  <a:pt x="46380" y="23660"/>
                </a:lnTo>
                <a:lnTo>
                  <a:pt x="46410" y="23600"/>
                </a:lnTo>
                <a:lnTo>
                  <a:pt x="46440" y="23510"/>
                </a:lnTo>
                <a:lnTo>
                  <a:pt x="46460" y="23360"/>
                </a:lnTo>
                <a:lnTo>
                  <a:pt x="46460" y="23290"/>
                </a:lnTo>
                <a:lnTo>
                  <a:pt x="46440" y="23230"/>
                </a:lnTo>
                <a:lnTo>
                  <a:pt x="46270" y="23000"/>
                </a:lnTo>
                <a:lnTo>
                  <a:pt x="46230" y="22930"/>
                </a:lnTo>
                <a:lnTo>
                  <a:pt x="46210" y="22880"/>
                </a:lnTo>
                <a:lnTo>
                  <a:pt x="46200" y="22870"/>
                </a:lnTo>
                <a:lnTo>
                  <a:pt x="46200" y="22780"/>
                </a:lnTo>
                <a:lnTo>
                  <a:pt x="46190" y="22750"/>
                </a:lnTo>
                <a:lnTo>
                  <a:pt x="46180" y="22730"/>
                </a:lnTo>
                <a:lnTo>
                  <a:pt x="46170" y="22720"/>
                </a:lnTo>
                <a:lnTo>
                  <a:pt x="46130" y="22690"/>
                </a:lnTo>
                <a:lnTo>
                  <a:pt x="46100" y="22660"/>
                </a:lnTo>
                <a:lnTo>
                  <a:pt x="46090" y="22640"/>
                </a:lnTo>
                <a:lnTo>
                  <a:pt x="46080" y="22610"/>
                </a:lnTo>
                <a:lnTo>
                  <a:pt x="46080" y="22590"/>
                </a:lnTo>
                <a:lnTo>
                  <a:pt x="46080" y="22580"/>
                </a:lnTo>
                <a:lnTo>
                  <a:pt x="46210" y="22460"/>
                </a:lnTo>
                <a:lnTo>
                  <a:pt x="46810" y="22000"/>
                </a:lnTo>
                <a:lnTo>
                  <a:pt x="46920" y="21960"/>
                </a:lnTo>
                <a:lnTo>
                  <a:pt x="47260" y="21910"/>
                </a:lnTo>
                <a:lnTo>
                  <a:pt x="47350" y="21880"/>
                </a:lnTo>
                <a:lnTo>
                  <a:pt x="47400" y="21840"/>
                </a:lnTo>
                <a:lnTo>
                  <a:pt x="47460" y="21780"/>
                </a:lnTo>
                <a:lnTo>
                  <a:pt x="47570" y="21660"/>
                </a:lnTo>
                <a:lnTo>
                  <a:pt x="47700" y="21530"/>
                </a:lnTo>
                <a:lnTo>
                  <a:pt x="47740" y="21480"/>
                </a:lnTo>
                <a:lnTo>
                  <a:pt x="47770" y="21430"/>
                </a:lnTo>
                <a:lnTo>
                  <a:pt x="47790" y="21320"/>
                </a:lnTo>
                <a:lnTo>
                  <a:pt x="47780" y="21270"/>
                </a:lnTo>
                <a:lnTo>
                  <a:pt x="47770" y="21220"/>
                </a:lnTo>
                <a:lnTo>
                  <a:pt x="47760" y="21180"/>
                </a:lnTo>
                <a:lnTo>
                  <a:pt x="47750" y="21160"/>
                </a:lnTo>
                <a:lnTo>
                  <a:pt x="47760" y="21120"/>
                </a:lnTo>
                <a:lnTo>
                  <a:pt x="47790" y="21070"/>
                </a:lnTo>
                <a:lnTo>
                  <a:pt x="47840" y="21010"/>
                </a:lnTo>
                <a:lnTo>
                  <a:pt x="47940" y="20930"/>
                </a:lnTo>
                <a:lnTo>
                  <a:pt x="47990" y="20870"/>
                </a:lnTo>
                <a:lnTo>
                  <a:pt x="48020" y="20820"/>
                </a:lnTo>
                <a:lnTo>
                  <a:pt x="48060" y="20530"/>
                </a:lnTo>
                <a:lnTo>
                  <a:pt x="48070" y="20180"/>
                </a:lnTo>
                <a:lnTo>
                  <a:pt x="48160" y="19800"/>
                </a:lnTo>
                <a:lnTo>
                  <a:pt x="48310" y="19390"/>
                </a:lnTo>
                <a:lnTo>
                  <a:pt x="48310" y="19300"/>
                </a:lnTo>
                <a:lnTo>
                  <a:pt x="48300" y="19240"/>
                </a:lnTo>
                <a:lnTo>
                  <a:pt x="48130" y="18890"/>
                </a:lnTo>
                <a:lnTo>
                  <a:pt x="48020" y="18740"/>
                </a:lnTo>
                <a:lnTo>
                  <a:pt x="48010" y="18720"/>
                </a:lnTo>
                <a:lnTo>
                  <a:pt x="48000" y="18700"/>
                </a:lnTo>
                <a:lnTo>
                  <a:pt x="48010" y="18680"/>
                </a:lnTo>
                <a:lnTo>
                  <a:pt x="48020" y="18660"/>
                </a:lnTo>
                <a:lnTo>
                  <a:pt x="48040" y="18630"/>
                </a:lnTo>
                <a:lnTo>
                  <a:pt x="48090" y="18580"/>
                </a:lnTo>
                <a:lnTo>
                  <a:pt x="48150" y="18530"/>
                </a:lnTo>
                <a:lnTo>
                  <a:pt x="48280" y="18460"/>
                </a:lnTo>
                <a:lnTo>
                  <a:pt x="48570" y="18380"/>
                </a:lnTo>
                <a:lnTo>
                  <a:pt x="48640" y="18310"/>
                </a:lnTo>
                <a:lnTo>
                  <a:pt x="48720" y="18100"/>
                </a:lnTo>
                <a:lnTo>
                  <a:pt x="48810" y="18060"/>
                </a:lnTo>
                <a:lnTo>
                  <a:pt x="49530" y="18130"/>
                </a:lnTo>
                <a:lnTo>
                  <a:pt x="49620" y="18110"/>
                </a:lnTo>
                <a:lnTo>
                  <a:pt x="49800" y="18030"/>
                </a:lnTo>
                <a:lnTo>
                  <a:pt x="49900" y="18010"/>
                </a:lnTo>
                <a:lnTo>
                  <a:pt x="50000" y="18000"/>
                </a:lnTo>
                <a:lnTo>
                  <a:pt x="50090" y="18030"/>
                </a:lnTo>
                <a:lnTo>
                  <a:pt x="50450" y="18210"/>
                </a:lnTo>
                <a:lnTo>
                  <a:pt x="50650" y="18330"/>
                </a:lnTo>
                <a:lnTo>
                  <a:pt x="50680" y="18360"/>
                </a:lnTo>
                <a:lnTo>
                  <a:pt x="50770" y="18410"/>
                </a:lnTo>
                <a:lnTo>
                  <a:pt x="50910" y="18460"/>
                </a:lnTo>
                <a:lnTo>
                  <a:pt x="51220" y="18500"/>
                </a:lnTo>
                <a:lnTo>
                  <a:pt x="52470" y="18680"/>
                </a:lnTo>
                <a:lnTo>
                  <a:pt x="52650" y="18640"/>
                </a:lnTo>
                <a:lnTo>
                  <a:pt x="53160" y="18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34" name="Daykundi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35230" y="45370"/>
                </a:moveTo>
                <a:lnTo>
                  <a:pt x="35230" y="45260"/>
                </a:lnTo>
                <a:lnTo>
                  <a:pt x="35230" y="45210"/>
                </a:lnTo>
                <a:lnTo>
                  <a:pt x="35230" y="45160"/>
                </a:lnTo>
                <a:lnTo>
                  <a:pt x="35230" y="45110"/>
                </a:lnTo>
                <a:lnTo>
                  <a:pt x="35240" y="45040"/>
                </a:lnTo>
                <a:lnTo>
                  <a:pt x="35240" y="44970"/>
                </a:lnTo>
                <a:lnTo>
                  <a:pt x="35250" y="44940"/>
                </a:lnTo>
                <a:lnTo>
                  <a:pt x="35270" y="44850"/>
                </a:lnTo>
                <a:lnTo>
                  <a:pt x="35280" y="44800"/>
                </a:lnTo>
                <a:lnTo>
                  <a:pt x="35280" y="44720"/>
                </a:lnTo>
                <a:lnTo>
                  <a:pt x="35280" y="44680"/>
                </a:lnTo>
                <a:lnTo>
                  <a:pt x="35300" y="44640"/>
                </a:lnTo>
                <a:lnTo>
                  <a:pt x="35310" y="44590"/>
                </a:lnTo>
                <a:lnTo>
                  <a:pt x="35320" y="44530"/>
                </a:lnTo>
                <a:lnTo>
                  <a:pt x="35320" y="44400"/>
                </a:lnTo>
                <a:lnTo>
                  <a:pt x="35290" y="44350"/>
                </a:lnTo>
                <a:lnTo>
                  <a:pt x="35260" y="44300"/>
                </a:lnTo>
                <a:lnTo>
                  <a:pt x="35180" y="44230"/>
                </a:lnTo>
                <a:lnTo>
                  <a:pt x="35110" y="44160"/>
                </a:lnTo>
                <a:lnTo>
                  <a:pt x="35050" y="44080"/>
                </a:lnTo>
                <a:lnTo>
                  <a:pt x="34900" y="43820"/>
                </a:lnTo>
                <a:lnTo>
                  <a:pt x="34880" y="43750"/>
                </a:lnTo>
                <a:lnTo>
                  <a:pt x="34890" y="43710"/>
                </a:lnTo>
                <a:lnTo>
                  <a:pt x="34900" y="43680"/>
                </a:lnTo>
                <a:lnTo>
                  <a:pt x="34920" y="43640"/>
                </a:lnTo>
                <a:lnTo>
                  <a:pt x="34920" y="43600"/>
                </a:lnTo>
                <a:lnTo>
                  <a:pt x="34910" y="43570"/>
                </a:lnTo>
                <a:lnTo>
                  <a:pt x="34880" y="43560"/>
                </a:lnTo>
                <a:lnTo>
                  <a:pt x="34660" y="43530"/>
                </a:lnTo>
                <a:lnTo>
                  <a:pt x="34550" y="43470"/>
                </a:lnTo>
                <a:lnTo>
                  <a:pt x="34420" y="43320"/>
                </a:lnTo>
                <a:lnTo>
                  <a:pt x="34590" y="43190"/>
                </a:lnTo>
                <a:lnTo>
                  <a:pt x="34690" y="43120"/>
                </a:lnTo>
                <a:lnTo>
                  <a:pt x="34830" y="43070"/>
                </a:lnTo>
                <a:lnTo>
                  <a:pt x="35000" y="43030"/>
                </a:lnTo>
                <a:lnTo>
                  <a:pt x="35120" y="42990"/>
                </a:lnTo>
                <a:lnTo>
                  <a:pt x="35370" y="42860"/>
                </a:lnTo>
                <a:lnTo>
                  <a:pt x="35380" y="42750"/>
                </a:lnTo>
                <a:lnTo>
                  <a:pt x="35370" y="42730"/>
                </a:lnTo>
                <a:lnTo>
                  <a:pt x="35370" y="42710"/>
                </a:lnTo>
                <a:lnTo>
                  <a:pt x="35340" y="42690"/>
                </a:lnTo>
                <a:lnTo>
                  <a:pt x="35330" y="42670"/>
                </a:lnTo>
                <a:lnTo>
                  <a:pt x="35330" y="42650"/>
                </a:lnTo>
                <a:lnTo>
                  <a:pt x="35340" y="42610"/>
                </a:lnTo>
                <a:lnTo>
                  <a:pt x="35430" y="42470"/>
                </a:lnTo>
                <a:lnTo>
                  <a:pt x="35450" y="42460"/>
                </a:lnTo>
                <a:lnTo>
                  <a:pt x="35460" y="42450"/>
                </a:lnTo>
                <a:lnTo>
                  <a:pt x="35490" y="42440"/>
                </a:lnTo>
                <a:lnTo>
                  <a:pt x="35570" y="42430"/>
                </a:lnTo>
                <a:lnTo>
                  <a:pt x="35590" y="42430"/>
                </a:lnTo>
                <a:lnTo>
                  <a:pt x="35610" y="42420"/>
                </a:lnTo>
                <a:lnTo>
                  <a:pt x="35630" y="42410"/>
                </a:lnTo>
                <a:lnTo>
                  <a:pt x="35640" y="42390"/>
                </a:lnTo>
                <a:lnTo>
                  <a:pt x="35660" y="42370"/>
                </a:lnTo>
                <a:lnTo>
                  <a:pt x="35680" y="42350"/>
                </a:lnTo>
                <a:lnTo>
                  <a:pt x="35880" y="42180"/>
                </a:lnTo>
                <a:lnTo>
                  <a:pt x="36070" y="41950"/>
                </a:lnTo>
                <a:lnTo>
                  <a:pt x="36280" y="41760"/>
                </a:lnTo>
                <a:lnTo>
                  <a:pt x="36310" y="41740"/>
                </a:lnTo>
                <a:lnTo>
                  <a:pt x="36400" y="41700"/>
                </a:lnTo>
                <a:lnTo>
                  <a:pt x="36500" y="41650"/>
                </a:lnTo>
                <a:lnTo>
                  <a:pt x="36660" y="41520"/>
                </a:lnTo>
                <a:lnTo>
                  <a:pt x="36670" y="41490"/>
                </a:lnTo>
                <a:lnTo>
                  <a:pt x="36680" y="41460"/>
                </a:lnTo>
                <a:lnTo>
                  <a:pt x="36660" y="41370"/>
                </a:lnTo>
                <a:lnTo>
                  <a:pt x="36620" y="41300"/>
                </a:lnTo>
                <a:lnTo>
                  <a:pt x="36530" y="41210"/>
                </a:lnTo>
                <a:lnTo>
                  <a:pt x="36430" y="41120"/>
                </a:lnTo>
                <a:lnTo>
                  <a:pt x="36300" y="41060"/>
                </a:lnTo>
                <a:lnTo>
                  <a:pt x="36240" y="40940"/>
                </a:lnTo>
                <a:lnTo>
                  <a:pt x="36190" y="40520"/>
                </a:lnTo>
                <a:lnTo>
                  <a:pt x="36150" y="40290"/>
                </a:lnTo>
                <a:lnTo>
                  <a:pt x="36110" y="40210"/>
                </a:lnTo>
                <a:lnTo>
                  <a:pt x="36070" y="40170"/>
                </a:lnTo>
                <a:lnTo>
                  <a:pt x="36040" y="40120"/>
                </a:lnTo>
                <a:lnTo>
                  <a:pt x="36030" y="40110"/>
                </a:lnTo>
                <a:lnTo>
                  <a:pt x="36010" y="40100"/>
                </a:lnTo>
                <a:lnTo>
                  <a:pt x="35970" y="40080"/>
                </a:lnTo>
                <a:lnTo>
                  <a:pt x="35930" y="40070"/>
                </a:lnTo>
                <a:lnTo>
                  <a:pt x="35910" y="40060"/>
                </a:lnTo>
                <a:lnTo>
                  <a:pt x="35900" y="40050"/>
                </a:lnTo>
                <a:lnTo>
                  <a:pt x="35870" y="40030"/>
                </a:lnTo>
                <a:lnTo>
                  <a:pt x="35860" y="40010"/>
                </a:lnTo>
                <a:lnTo>
                  <a:pt x="35860" y="39990"/>
                </a:lnTo>
                <a:lnTo>
                  <a:pt x="35850" y="39960"/>
                </a:lnTo>
                <a:lnTo>
                  <a:pt x="35840" y="39930"/>
                </a:lnTo>
                <a:lnTo>
                  <a:pt x="35830" y="39900"/>
                </a:lnTo>
                <a:lnTo>
                  <a:pt x="35810" y="39880"/>
                </a:lnTo>
                <a:lnTo>
                  <a:pt x="35640" y="39780"/>
                </a:lnTo>
                <a:lnTo>
                  <a:pt x="35620" y="39760"/>
                </a:lnTo>
                <a:lnTo>
                  <a:pt x="35610" y="39740"/>
                </a:lnTo>
                <a:lnTo>
                  <a:pt x="35600" y="39710"/>
                </a:lnTo>
                <a:lnTo>
                  <a:pt x="35580" y="39610"/>
                </a:lnTo>
                <a:lnTo>
                  <a:pt x="35580" y="39580"/>
                </a:lnTo>
                <a:lnTo>
                  <a:pt x="35560" y="39550"/>
                </a:lnTo>
                <a:lnTo>
                  <a:pt x="35560" y="39530"/>
                </a:lnTo>
                <a:lnTo>
                  <a:pt x="35550" y="39510"/>
                </a:lnTo>
                <a:lnTo>
                  <a:pt x="35560" y="39480"/>
                </a:lnTo>
                <a:lnTo>
                  <a:pt x="35560" y="39430"/>
                </a:lnTo>
                <a:lnTo>
                  <a:pt x="35580" y="39400"/>
                </a:lnTo>
                <a:lnTo>
                  <a:pt x="35610" y="39370"/>
                </a:lnTo>
                <a:lnTo>
                  <a:pt x="35760" y="39280"/>
                </a:lnTo>
                <a:lnTo>
                  <a:pt x="35800" y="39260"/>
                </a:lnTo>
                <a:lnTo>
                  <a:pt x="35810" y="39250"/>
                </a:lnTo>
                <a:lnTo>
                  <a:pt x="35830" y="39240"/>
                </a:lnTo>
                <a:lnTo>
                  <a:pt x="35860" y="39230"/>
                </a:lnTo>
                <a:lnTo>
                  <a:pt x="35980" y="39220"/>
                </a:lnTo>
                <a:lnTo>
                  <a:pt x="36000" y="39210"/>
                </a:lnTo>
                <a:lnTo>
                  <a:pt x="36020" y="39180"/>
                </a:lnTo>
                <a:lnTo>
                  <a:pt x="36060" y="39110"/>
                </a:lnTo>
                <a:lnTo>
                  <a:pt x="36100" y="38970"/>
                </a:lnTo>
                <a:lnTo>
                  <a:pt x="36190" y="38820"/>
                </a:lnTo>
                <a:lnTo>
                  <a:pt x="36270" y="38780"/>
                </a:lnTo>
                <a:lnTo>
                  <a:pt x="36320" y="38690"/>
                </a:lnTo>
                <a:lnTo>
                  <a:pt x="36350" y="38510"/>
                </a:lnTo>
                <a:lnTo>
                  <a:pt x="36310" y="38290"/>
                </a:lnTo>
                <a:lnTo>
                  <a:pt x="36300" y="38260"/>
                </a:lnTo>
                <a:lnTo>
                  <a:pt x="36270" y="38230"/>
                </a:lnTo>
                <a:lnTo>
                  <a:pt x="36190" y="38220"/>
                </a:lnTo>
                <a:lnTo>
                  <a:pt x="36160" y="38220"/>
                </a:lnTo>
                <a:lnTo>
                  <a:pt x="36140" y="38210"/>
                </a:lnTo>
                <a:lnTo>
                  <a:pt x="36130" y="38190"/>
                </a:lnTo>
                <a:lnTo>
                  <a:pt x="36110" y="38170"/>
                </a:lnTo>
                <a:lnTo>
                  <a:pt x="36080" y="38070"/>
                </a:lnTo>
                <a:lnTo>
                  <a:pt x="36060" y="38030"/>
                </a:lnTo>
                <a:lnTo>
                  <a:pt x="36050" y="38010"/>
                </a:lnTo>
                <a:lnTo>
                  <a:pt x="36030" y="37980"/>
                </a:lnTo>
                <a:lnTo>
                  <a:pt x="36010" y="37970"/>
                </a:lnTo>
                <a:lnTo>
                  <a:pt x="35990" y="37950"/>
                </a:lnTo>
                <a:lnTo>
                  <a:pt x="35980" y="37920"/>
                </a:lnTo>
                <a:lnTo>
                  <a:pt x="36000" y="37720"/>
                </a:lnTo>
                <a:lnTo>
                  <a:pt x="36040" y="37610"/>
                </a:lnTo>
                <a:lnTo>
                  <a:pt x="36070" y="37460"/>
                </a:lnTo>
                <a:lnTo>
                  <a:pt x="36070" y="37380"/>
                </a:lnTo>
                <a:lnTo>
                  <a:pt x="36070" y="37320"/>
                </a:lnTo>
                <a:lnTo>
                  <a:pt x="36080" y="37260"/>
                </a:lnTo>
                <a:lnTo>
                  <a:pt x="36160" y="37110"/>
                </a:lnTo>
                <a:lnTo>
                  <a:pt x="36160" y="37080"/>
                </a:lnTo>
                <a:lnTo>
                  <a:pt x="36150" y="37040"/>
                </a:lnTo>
                <a:lnTo>
                  <a:pt x="36130" y="37020"/>
                </a:lnTo>
                <a:lnTo>
                  <a:pt x="36110" y="37000"/>
                </a:lnTo>
                <a:lnTo>
                  <a:pt x="36100" y="36980"/>
                </a:lnTo>
                <a:lnTo>
                  <a:pt x="36090" y="36940"/>
                </a:lnTo>
                <a:lnTo>
                  <a:pt x="36100" y="36870"/>
                </a:lnTo>
                <a:lnTo>
                  <a:pt x="36130" y="36680"/>
                </a:lnTo>
                <a:lnTo>
                  <a:pt x="36160" y="36570"/>
                </a:lnTo>
                <a:lnTo>
                  <a:pt x="36250" y="36350"/>
                </a:lnTo>
                <a:lnTo>
                  <a:pt x="36260" y="36290"/>
                </a:lnTo>
                <a:lnTo>
                  <a:pt x="36260" y="36220"/>
                </a:lnTo>
                <a:lnTo>
                  <a:pt x="36260" y="36110"/>
                </a:lnTo>
                <a:lnTo>
                  <a:pt x="36330" y="35860"/>
                </a:lnTo>
                <a:lnTo>
                  <a:pt x="36390" y="35830"/>
                </a:lnTo>
                <a:lnTo>
                  <a:pt x="36980" y="35810"/>
                </a:lnTo>
                <a:lnTo>
                  <a:pt x="37220" y="35820"/>
                </a:lnTo>
                <a:lnTo>
                  <a:pt x="37690" y="35910"/>
                </a:lnTo>
                <a:lnTo>
                  <a:pt x="38530" y="35970"/>
                </a:lnTo>
                <a:lnTo>
                  <a:pt x="38930" y="36050"/>
                </a:lnTo>
                <a:lnTo>
                  <a:pt x="39000" y="36040"/>
                </a:lnTo>
                <a:lnTo>
                  <a:pt x="39080" y="36020"/>
                </a:lnTo>
                <a:lnTo>
                  <a:pt x="39190" y="35970"/>
                </a:lnTo>
                <a:lnTo>
                  <a:pt x="39260" y="35920"/>
                </a:lnTo>
                <a:lnTo>
                  <a:pt x="39310" y="35880"/>
                </a:lnTo>
                <a:lnTo>
                  <a:pt x="39400" y="35770"/>
                </a:lnTo>
                <a:lnTo>
                  <a:pt x="39410" y="35760"/>
                </a:lnTo>
                <a:lnTo>
                  <a:pt x="39460" y="35750"/>
                </a:lnTo>
                <a:lnTo>
                  <a:pt x="39690" y="35760"/>
                </a:lnTo>
                <a:lnTo>
                  <a:pt x="39820" y="35780"/>
                </a:lnTo>
                <a:lnTo>
                  <a:pt x="39860" y="35780"/>
                </a:lnTo>
                <a:lnTo>
                  <a:pt x="40090" y="35740"/>
                </a:lnTo>
                <a:lnTo>
                  <a:pt x="40260" y="35760"/>
                </a:lnTo>
                <a:lnTo>
                  <a:pt x="40330" y="35760"/>
                </a:lnTo>
                <a:lnTo>
                  <a:pt x="40390" y="35720"/>
                </a:lnTo>
                <a:lnTo>
                  <a:pt x="40440" y="35690"/>
                </a:lnTo>
                <a:lnTo>
                  <a:pt x="40570" y="35540"/>
                </a:lnTo>
                <a:lnTo>
                  <a:pt x="40590" y="35500"/>
                </a:lnTo>
                <a:lnTo>
                  <a:pt x="40630" y="35410"/>
                </a:lnTo>
                <a:lnTo>
                  <a:pt x="40680" y="35390"/>
                </a:lnTo>
                <a:lnTo>
                  <a:pt x="40760" y="35390"/>
                </a:lnTo>
                <a:lnTo>
                  <a:pt x="41100" y="35450"/>
                </a:lnTo>
                <a:lnTo>
                  <a:pt x="41170" y="35470"/>
                </a:lnTo>
                <a:lnTo>
                  <a:pt x="41220" y="35500"/>
                </a:lnTo>
                <a:lnTo>
                  <a:pt x="41240" y="35520"/>
                </a:lnTo>
                <a:lnTo>
                  <a:pt x="41330" y="35600"/>
                </a:lnTo>
                <a:lnTo>
                  <a:pt x="41360" y="35610"/>
                </a:lnTo>
                <a:lnTo>
                  <a:pt x="41400" y="35620"/>
                </a:lnTo>
                <a:lnTo>
                  <a:pt x="41430" y="35610"/>
                </a:lnTo>
                <a:lnTo>
                  <a:pt x="41490" y="35590"/>
                </a:lnTo>
                <a:lnTo>
                  <a:pt x="42280" y="35470"/>
                </a:lnTo>
                <a:lnTo>
                  <a:pt x="42420" y="35520"/>
                </a:lnTo>
                <a:lnTo>
                  <a:pt x="42300" y="35680"/>
                </a:lnTo>
                <a:lnTo>
                  <a:pt x="42300" y="35710"/>
                </a:lnTo>
                <a:lnTo>
                  <a:pt x="42300" y="35740"/>
                </a:lnTo>
                <a:lnTo>
                  <a:pt x="42360" y="35820"/>
                </a:lnTo>
                <a:lnTo>
                  <a:pt x="42400" y="35910"/>
                </a:lnTo>
                <a:lnTo>
                  <a:pt x="42630" y="35920"/>
                </a:lnTo>
                <a:lnTo>
                  <a:pt x="42830" y="35990"/>
                </a:lnTo>
                <a:lnTo>
                  <a:pt x="42910" y="36030"/>
                </a:lnTo>
                <a:lnTo>
                  <a:pt x="42960" y="36060"/>
                </a:lnTo>
                <a:lnTo>
                  <a:pt x="42990" y="36110"/>
                </a:lnTo>
                <a:lnTo>
                  <a:pt x="43010" y="36150"/>
                </a:lnTo>
                <a:lnTo>
                  <a:pt x="43010" y="36200"/>
                </a:lnTo>
                <a:lnTo>
                  <a:pt x="43000" y="36230"/>
                </a:lnTo>
                <a:lnTo>
                  <a:pt x="42980" y="36250"/>
                </a:lnTo>
                <a:lnTo>
                  <a:pt x="42950" y="36260"/>
                </a:lnTo>
                <a:lnTo>
                  <a:pt x="42880" y="36290"/>
                </a:lnTo>
                <a:lnTo>
                  <a:pt x="42850" y="36310"/>
                </a:lnTo>
                <a:lnTo>
                  <a:pt x="42770" y="36380"/>
                </a:lnTo>
                <a:lnTo>
                  <a:pt x="42730" y="36420"/>
                </a:lnTo>
                <a:lnTo>
                  <a:pt x="42700" y="36460"/>
                </a:lnTo>
                <a:lnTo>
                  <a:pt x="42690" y="36500"/>
                </a:lnTo>
                <a:lnTo>
                  <a:pt x="42720" y="36780"/>
                </a:lnTo>
                <a:lnTo>
                  <a:pt x="42820" y="37030"/>
                </a:lnTo>
                <a:lnTo>
                  <a:pt x="42810" y="37080"/>
                </a:lnTo>
                <a:lnTo>
                  <a:pt x="42800" y="37160"/>
                </a:lnTo>
                <a:lnTo>
                  <a:pt x="42640" y="37490"/>
                </a:lnTo>
                <a:lnTo>
                  <a:pt x="42600" y="37620"/>
                </a:lnTo>
                <a:lnTo>
                  <a:pt x="42580" y="37850"/>
                </a:lnTo>
                <a:lnTo>
                  <a:pt x="42580" y="37950"/>
                </a:lnTo>
                <a:lnTo>
                  <a:pt x="42600" y="38030"/>
                </a:lnTo>
                <a:lnTo>
                  <a:pt x="42630" y="38060"/>
                </a:lnTo>
                <a:lnTo>
                  <a:pt x="42690" y="38140"/>
                </a:lnTo>
                <a:lnTo>
                  <a:pt x="43050" y="38490"/>
                </a:lnTo>
                <a:lnTo>
                  <a:pt x="43410" y="38690"/>
                </a:lnTo>
                <a:lnTo>
                  <a:pt x="43550" y="38710"/>
                </a:lnTo>
                <a:lnTo>
                  <a:pt x="43720" y="38630"/>
                </a:lnTo>
                <a:lnTo>
                  <a:pt x="43790" y="38610"/>
                </a:lnTo>
                <a:lnTo>
                  <a:pt x="43820" y="38600"/>
                </a:lnTo>
                <a:lnTo>
                  <a:pt x="43850" y="38570"/>
                </a:lnTo>
                <a:lnTo>
                  <a:pt x="43910" y="38530"/>
                </a:lnTo>
                <a:lnTo>
                  <a:pt x="43990" y="38500"/>
                </a:lnTo>
                <a:lnTo>
                  <a:pt x="44180" y="38460"/>
                </a:lnTo>
                <a:lnTo>
                  <a:pt x="44290" y="38460"/>
                </a:lnTo>
                <a:lnTo>
                  <a:pt x="45410" y="38690"/>
                </a:lnTo>
                <a:lnTo>
                  <a:pt x="45460" y="38710"/>
                </a:lnTo>
                <a:lnTo>
                  <a:pt x="45490" y="38740"/>
                </a:lnTo>
                <a:lnTo>
                  <a:pt x="45510" y="38770"/>
                </a:lnTo>
                <a:lnTo>
                  <a:pt x="45530" y="38800"/>
                </a:lnTo>
                <a:lnTo>
                  <a:pt x="45540" y="38830"/>
                </a:lnTo>
                <a:lnTo>
                  <a:pt x="45550" y="38840"/>
                </a:lnTo>
                <a:lnTo>
                  <a:pt x="45580" y="38860"/>
                </a:lnTo>
                <a:lnTo>
                  <a:pt x="45820" y="38960"/>
                </a:lnTo>
                <a:lnTo>
                  <a:pt x="45870" y="38960"/>
                </a:lnTo>
                <a:lnTo>
                  <a:pt x="45910" y="38960"/>
                </a:lnTo>
                <a:lnTo>
                  <a:pt x="46260" y="38740"/>
                </a:lnTo>
                <a:lnTo>
                  <a:pt x="46330" y="38710"/>
                </a:lnTo>
                <a:lnTo>
                  <a:pt x="46430" y="38680"/>
                </a:lnTo>
                <a:lnTo>
                  <a:pt x="46490" y="38680"/>
                </a:lnTo>
                <a:lnTo>
                  <a:pt x="46530" y="38680"/>
                </a:lnTo>
                <a:lnTo>
                  <a:pt x="46540" y="38690"/>
                </a:lnTo>
                <a:lnTo>
                  <a:pt x="46560" y="38710"/>
                </a:lnTo>
                <a:lnTo>
                  <a:pt x="46660" y="38820"/>
                </a:lnTo>
                <a:lnTo>
                  <a:pt x="46680" y="38830"/>
                </a:lnTo>
                <a:lnTo>
                  <a:pt x="46690" y="38810"/>
                </a:lnTo>
                <a:lnTo>
                  <a:pt x="46710" y="38800"/>
                </a:lnTo>
                <a:lnTo>
                  <a:pt x="46760" y="38760"/>
                </a:lnTo>
                <a:lnTo>
                  <a:pt x="46780" y="38730"/>
                </a:lnTo>
                <a:lnTo>
                  <a:pt x="46830" y="38640"/>
                </a:lnTo>
                <a:lnTo>
                  <a:pt x="46850" y="38610"/>
                </a:lnTo>
                <a:lnTo>
                  <a:pt x="46870" y="38580"/>
                </a:lnTo>
                <a:lnTo>
                  <a:pt x="46910" y="38550"/>
                </a:lnTo>
                <a:lnTo>
                  <a:pt x="47120" y="38490"/>
                </a:lnTo>
                <a:lnTo>
                  <a:pt x="47640" y="38410"/>
                </a:lnTo>
                <a:lnTo>
                  <a:pt x="47700" y="38370"/>
                </a:lnTo>
                <a:lnTo>
                  <a:pt x="47760" y="38330"/>
                </a:lnTo>
                <a:lnTo>
                  <a:pt x="47850" y="38210"/>
                </a:lnTo>
                <a:lnTo>
                  <a:pt x="47960" y="38310"/>
                </a:lnTo>
                <a:lnTo>
                  <a:pt x="47980" y="38360"/>
                </a:lnTo>
                <a:lnTo>
                  <a:pt x="47980" y="38400"/>
                </a:lnTo>
                <a:lnTo>
                  <a:pt x="47940" y="38480"/>
                </a:lnTo>
                <a:lnTo>
                  <a:pt x="47870" y="38680"/>
                </a:lnTo>
                <a:lnTo>
                  <a:pt x="47860" y="38720"/>
                </a:lnTo>
                <a:lnTo>
                  <a:pt x="47840" y="38740"/>
                </a:lnTo>
                <a:lnTo>
                  <a:pt x="47770" y="38800"/>
                </a:lnTo>
                <a:lnTo>
                  <a:pt x="47730" y="38860"/>
                </a:lnTo>
                <a:lnTo>
                  <a:pt x="47730" y="38890"/>
                </a:lnTo>
                <a:lnTo>
                  <a:pt x="47740" y="38920"/>
                </a:lnTo>
                <a:lnTo>
                  <a:pt x="47810" y="38970"/>
                </a:lnTo>
                <a:lnTo>
                  <a:pt x="47900" y="39020"/>
                </a:lnTo>
                <a:lnTo>
                  <a:pt x="47910" y="39020"/>
                </a:lnTo>
                <a:lnTo>
                  <a:pt x="47950" y="39070"/>
                </a:lnTo>
                <a:lnTo>
                  <a:pt x="47990" y="39190"/>
                </a:lnTo>
                <a:lnTo>
                  <a:pt x="48080" y="39460"/>
                </a:lnTo>
                <a:lnTo>
                  <a:pt x="48070" y="39520"/>
                </a:lnTo>
                <a:lnTo>
                  <a:pt x="48050" y="39560"/>
                </a:lnTo>
                <a:lnTo>
                  <a:pt x="47920" y="39630"/>
                </a:lnTo>
                <a:lnTo>
                  <a:pt x="47870" y="39660"/>
                </a:lnTo>
                <a:lnTo>
                  <a:pt x="47830" y="39710"/>
                </a:lnTo>
                <a:lnTo>
                  <a:pt x="47610" y="40020"/>
                </a:lnTo>
                <a:lnTo>
                  <a:pt x="47480" y="40140"/>
                </a:lnTo>
                <a:lnTo>
                  <a:pt x="47080" y="40490"/>
                </a:lnTo>
                <a:lnTo>
                  <a:pt x="47020" y="40560"/>
                </a:lnTo>
                <a:lnTo>
                  <a:pt x="46950" y="40670"/>
                </a:lnTo>
                <a:lnTo>
                  <a:pt x="46900" y="40760"/>
                </a:lnTo>
                <a:lnTo>
                  <a:pt x="46810" y="40890"/>
                </a:lnTo>
                <a:lnTo>
                  <a:pt x="46670" y="40990"/>
                </a:lnTo>
                <a:lnTo>
                  <a:pt x="46540" y="41060"/>
                </a:lnTo>
                <a:lnTo>
                  <a:pt x="45940" y="41240"/>
                </a:lnTo>
                <a:lnTo>
                  <a:pt x="45910" y="41240"/>
                </a:lnTo>
                <a:lnTo>
                  <a:pt x="45750" y="41230"/>
                </a:lnTo>
                <a:lnTo>
                  <a:pt x="45400" y="41310"/>
                </a:lnTo>
                <a:lnTo>
                  <a:pt x="44840" y="41540"/>
                </a:lnTo>
                <a:lnTo>
                  <a:pt x="44770" y="41580"/>
                </a:lnTo>
                <a:lnTo>
                  <a:pt x="44740" y="41610"/>
                </a:lnTo>
                <a:lnTo>
                  <a:pt x="44680" y="41680"/>
                </a:lnTo>
                <a:lnTo>
                  <a:pt x="44590" y="41900"/>
                </a:lnTo>
                <a:lnTo>
                  <a:pt x="44580" y="41950"/>
                </a:lnTo>
                <a:lnTo>
                  <a:pt x="44580" y="42090"/>
                </a:lnTo>
                <a:lnTo>
                  <a:pt x="44770" y="42640"/>
                </a:lnTo>
                <a:lnTo>
                  <a:pt x="44780" y="42840"/>
                </a:lnTo>
                <a:lnTo>
                  <a:pt x="44750" y="42910"/>
                </a:lnTo>
                <a:lnTo>
                  <a:pt x="44740" y="42970"/>
                </a:lnTo>
                <a:lnTo>
                  <a:pt x="44720" y="43060"/>
                </a:lnTo>
                <a:lnTo>
                  <a:pt x="44710" y="43370"/>
                </a:lnTo>
                <a:lnTo>
                  <a:pt x="44700" y="43410"/>
                </a:lnTo>
                <a:lnTo>
                  <a:pt x="44690" y="43450"/>
                </a:lnTo>
                <a:lnTo>
                  <a:pt x="44670" y="43480"/>
                </a:lnTo>
                <a:lnTo>
                  <a:pt x="44630" y="43590"/>
                </a:lnTo>
                <a:lnTo>
                  <a:pt x="44580" y="43940"/>
                </a:lnTo>
                <a:lnTo>
                  <a:pt x="44370" y="44010"/>
                </a:lnTo>
                <a:lnTo>
                  <a:pt x="44290" y="44020"/>
                </a:lnTo>
                <a:lnTo>
                  <a:pt x="44190" y="44020"/>
                </a:lnTo>
                <a:lnTo>
                  <a:pt x="44140" y="43990"/>
                </a:lnTo>
                <a:lnTo>
                  <a:pt x="44120" y="43960"/>
                </a:lnTo>
                <a:lnTo>
                  <a:pt x="44080" y="43840"/>
                </a:lnTo>
                <a:lnTo>
                  <a:pt x="44060" y="43690"/>
                </a:lnTo>
                <a:lnTo>
                  <a:pt x="44040" y="43660"/>
                </a:lnTo>
                <a:lnTo>
                  <a:pt x="44020" y="43660"/>
                </a:lnTo>
                <a:lnTo>
                  <a:pt x="43980" y="43680"/>
                </a:lnTo>
                <a:lnTo>
                  <a:pt x="43850" y="43830"/>
                </a:lnTo>
                <a:lnTo>
                  <a:pt x="43780" y="43900"/>
                </a:lnTo>
                <a:lnTo>
                  <a:pt x="43710" y="43940"/>
                </a:lnTo>
                <a:lnTo>
                  <a:pt x="43610" y="43970"/>
                </a:lnTo>
                <a:lnTo>
                  <a:pt x="43470" y="43970"/>
                </a:lnTo>
                <a:lnTo>
                  <a:pt x="43310" y="44030"/>
                </a:lnTo>
                <a:lnTo>
                  <a:pt x="42860" y="44280"/>
                </a:lnTo>
                <a:lnTo>
                  <a:pt x="42680" y="44230"/>
                </a:lnTo>
                <a:lnTo>
                  <a:pt x="42600" y="44140"/>
                </a:lnTo>
                <a:lnTo>
                  <a:pt x="42540" y="44040"/>
                </a:lnTo>
                <a:lnTo>
                  <a:pt x="42510" y="43980"/>
                </a:lnTo>
                <a:lnTo>
                  <a:pt x="42500" y="43940"/>
                </a:lnTo>
                <a:lnTo>
                  <a:pt x="42500" y="43900"/>
                </a:lnTo>
                <a:lnTo>
                  <a:pt x="42490" y="43860"/>
                </a:lnTo>
                <a:lnTo>
                  <a:pt x="42470" y="43820"/>
                </a:lnTo>
                <a:lnTo>
                  <a:pt x="42390" y="43690"/>
                </a:lnTo>
                <a:lnTo>
                  <a:pt x="42370" y="43670"/>
                </a:lnTo>
                <a:lnTo>
                  <a:pt x="42340" y="43660"/>
                </a:lnTo>
                <a:lnTo>
                  <a:pt x="42300" y="43650"/>
                </a:lnTo>
                <a:lnTo>
                  <a:pt x="42250" y="43650"/>
                </a:lnTo>
                <a:lnTo>
                  <a:pt x="42160" y="43680"/>
                </a:lnTo>
                <a:lnTo>
                  <a:pt x="41860" y="43800"/>
                </a:lnTo>
                <a:lnTo>
                  <a:pt x="41760" y="43820"/>
                </a:lnTo>
                <a:lnTo>
                  <a:pt x="41690" y="43830"/>
                </a:lnTo>
                <a:lnTo>
                  <a:pt x="41630" y="43810"/>
                </a:lnTo>
                <a:lnTo>
                  <a:pt x="41490" y="43730"/>
                </a:lnTo>
                <a:lnTo>
                  <a:pt x="41470" y="43720"/>
                </a:lnTo>
                <a:lnTo>
                  <a:pt x="41410" y="43730"/>
                </a:lnTo>
                <a:lnTo>
                  <a:pt x="41330" y="43750"/>
                </a:lnTo>
                <a:lnTo>
                  <a:pt x="41210" y="43820"/>
                </a:lnTo>
                <a:lnTo>
                  <a:pt x="40440" y="44390"/>
                </a:lnTo>
                <a:lnTo>
                  <a:pt x="40260" y="44480"/>
                </a:lnTo>
                <a:lnTo>
                  <a:pt x="40130" y="44520"/>
                </a:lnTo>
                <a:lnTo>
                  <a:pt x="39960" y="44620"/>
                </a:lnTo>
                <a:lnTo>
                  <a:pt x="39910" y="44660"/>
                </a:lnTo>
                <a:lnTo>
                  <a:pt x="39870" y="44720"/>
                </a:lnTo>
                <a:lnTo>
                  <a:pt x="39830" y="44830"/>
                </a:lnTo>
                <a:lnTo>
                  <a:pt x="39750" y="45180"/>
                </a:lnTo>
                <a:lnTo>
                  <a:pt x="39740" y="45250"/>
                </a:lnTo>
                <a:lnTo>
                  <a:pt x="39740" y="45310"/>
                </a:lnTo>
                <a:lnTo>
                  <a:pt x="39750" y="45370"/>
                </a:lnTo>
                <a:lnTo>
                  <a:pt x="39750" y="45420"/>
                </a:lnTo>
                <a:lnTo>
                  <a:pt x="39740" y="45470"/>
                </a:lnTo>
                <a:lnTo>
                  <a:pt x="39720" y="45530"/>
                </a:lnTo>
                <a:lnTo>
                  <a:pt x="39690" y="45570"/>
                </a:lnTo>
                <a:lnTo>
                  <a:pt x="39660" y="45600"/>
                </a:lnTo>
                <a:lnTo>
                  <a:pt x="39560" y="45610"/>
                </a:lnTo>
                <a:lnTo>
                  <a:pt x="39370" y="45560"/>
                </a:lnTo>
                <a:lnTo>
                  <a:pt x="38580" y="45380"/>
                </a:lnTo>
                <a:lnTo>
                  <a:pt x="38420" y="45290"/>
                </a:lnTo>
                <a:lnTo>
                  <a:pt x="38180" y="45040"/>
                </a:lnTo>
                <a:lnTo>
                  <a:pt x="38120" y="44990"/>
                </a:lnTo>
                <a:lnTo>
                  <a:pt x="38080" y="44990"/>
                </a:lnTo>
                <a:lnTo>
                  <a:pt x="38020" y="45000"/>
                </a:lnTo>
                <a:lnTo>
                  <a:pt x="37960" y="45060"/>
                </a:lnTo>
                <a:lnTo>
                  <a:pt x="37890" y="45190"/>
                </a:lnTo>
                <a:lnTo>
                  <a:pt x="37860" y="45220"/>
                </a:lnTo>
                <a:lnTo>
                  <a:pt x="37820" y="45240"/>
                </a:lnTo>
                <a:lnTo>
                  <a:pt x="37780" y="45240"/>
                </a:lnTo>
                <a:lnTo>
                  <a:pt x="37560" y="45190"/>
                </a:lnTo>
                <a:lnTo>
                  <a:pt x="37510" y="45190"/>
                </a:lnTo>
                <a:lnTo>
                  <a:pt x="37440" y="45190"/>
                </a:lnTo>
                <a:lnTo>
                  <a:pt x="37370" y="45210"/>
                </a:lnTo>
                <a:lnTo>
                  <a:pt x="37240" y="45260"/>
                </a:lnTo>
                <a:lnTo>
                  <a:pt x="37200" y="45270"/>
                </a:lnTo>
                <a:lnTo>
                  <a:pt x="37150" y="45260"/>
                </a:lnTo>
                <a:lnTo>
                  <a:pt x="36780" y="45010"/>
                </a:lnTo>
                <a:lnTo>
                  <a:pt x="36720" y="44990"/>
                </a:lnTo>
                <a:lnTo>
                  <a:pt x="36660" y="44970"/>
                </a:lnTo>
                <a:lnTo>
                  <a:pt x="36590" y="44950"/>
                </a:lnTo>
                <a:lnTo>
                  <a:pt x="36080" y="44930"/>
                </a:lnTo>
                <a:lnTo>
                  <a:pt x="36020" y="44940"/>
                </a:lnTo>
                <a:lnTo>
                  <a:pt x="36010" y="44980"/>
                </a:lnTo>
                <a:lnTo>
                  <a:pt x="36020" y="45010"/>
                </a:lnTo>
                <a:lnTo>
                  <a:pt x="36080" y="45170"/>
                </a:lnTo>
                <a:lnTo>
                  <a:pt x="36140" y="45390"/>
                </a:lnTo>
                <a:lnTo>
                  <a:pt x="36150" y="45460"/>
                </a:lnTo>
                <a:lnTo>
                  <a:pt x="36130" y="45480"/>
                </a:lnTo>
                <a:lnTo>
                  <a:pt x="36100" y="45480"/>
                </a:lnTo>
                <a:lnTo>
                  <a:pt x="36010" y="45420"/>
                </a:lnTo>
                <a:lnTo>
                  <a:pt x="35940" y="45390"/>
                </a:lnTo>
                <a:lnTo>
                  <a:pt x="35870" y="45370"/>
                </a:lnTo>
                <a:lnTo>
                  <a:pt x="35790" y="45390"/>
                </a:lnTo>
                <a:lnTo>
                  <a:pt x="35750" y="45430"/>
                </a:lnTo>
                <a:lnTo>
                  <a:pt x="35730" y="45470"/>
                </a:lnTo>
                <a:lnTo>
                  <a:pt x="35720" y="45520"/>
                </a:lnTo>
                <a:lnTo>
                  <a:pt x="35700" y="45550"/>
                </a:lnTo>
                <a:lnTo>
                  <a:pt x="35670" y="45560"/>
                </a:lnTo>
                <a:lnTo>
                  <a:pt x="35610" y="45530"/>
                </a:lnTo>
                <a:lnTo>
                  <a:pt x="35430" y="45410"/>
                </a:lnTo>
                <a:lnTo>
                  <a:pt x="35230" y="45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